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50" d="100"/>
          <a:sy n="50" d="100"/>
        </p:scale>
        <p:origin x="840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77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0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18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54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57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93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54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56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4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98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5A0A-0A95-4A6F-9D36-CE0C2A3AE2D0}" type="datetimeFigureOut">
              <a:rPr lang="en-AU" smtClean="0"/>
              <a:t>12/01/2016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2005-B59A-419B-AD5F-6FF29D27AF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5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en.wikipedia.org/wiki/File:Glanzkaef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ile:Lyristes_plebejus.jp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en.wikipedia.org/wiki/File:Chitin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849" y="1800520"/>
            <a:ext cx="756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Age Materials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78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8" y="2139613"/>
            <a:ext cx="5558107" cy="2272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6058" y="659876"/>
            <a:ext cx="744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Bucky balls</a:t>
            </a:r>
          </a:p>
          <a:p>
            <a:r>
              <a:rPr lang="en-AU" dirty="0" smtClean="0"/>
              <a:t>Carbon fullerenes for superior efficiency in photovoltaic cells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30837" y="4996206"/>
            <a:ext cx="4515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Light, strong and cheap.</a:t>
            </a:r>
          </a:p>
          <a:p>
            <a:r>
              <a:rPr lang="en-AU" dirty="0" smtClean="0"/>
              <a:t>More efficient than silicon.</a:t>
            </a:r>
          </a:p>
          <a:p>
            <a:r>
              <a:rPr lang="en-AU" dirty="0" smtClean="0"/>
              <a:t>Can be moulded to fit building roof or caravan roof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215" y="1346633"/>
            <a:ext cx="5047170" cy="38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2043112"/>
            <a:ext cx="7058025" cy="2771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4530" y="518984"/>
            <a:ext cx="57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Conductive polymers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334530" y="5226908"/>
            <a:ext cx="385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have to rely on heavy metals in electrical uses.</a:t>
            </a:r>
          </a:p>
          <a:p>
            <a:r>
              <a:rPr lang="en-AU" dirty="0" smtClean="0"/>
              <a:t>Used in light weight batteries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44" y="888316"/>
            <a:ext cx="3312409" cy="809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530" y="1115671"/>
            <a:ext cx="362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Example: polymer from acetylene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51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tennis-warehouse.com/img/c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0" y="2149629"/>
            <a:ext cx="2862726" cy="202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mg.tennis-warehouse.com/img/page3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73" y="1731284"/>
            <a:ext cx="2553808" cy="277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img.tennis-warehouse.com/img/page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71" y="1731284"/>
            <a:ext cx="3344640" cy="24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5280" y="457200"/>
            <a:ext cx="777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Gut tennis strings – from cow’s intestines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853514" y="4880919"/>
            <a:ext cx="673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Superior elasticity to modern plastics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925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22" y="1540169"/>
            <a:ext cx="2929903" cy="3127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98862" y="829559"/>
            <a:ext cx="723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Graphene</a:t>
            </a:r>
          </a:p>
          <a:p>
            <a:r>
              <a:rPr lang="en-AU" dirty="0" smtClean="0"/>
              <a:t>Single layer of graphite ( carbon)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397" y="370990"/>
            <a:ext cx="3544175" cy="4296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8862" y="4787900"/>
            <a:ext cx="62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Extreme, lightweight strength and electrical conductivity.</a:t>
            </a:r>
          </a:p>
          <a:p>
            <a:r>
              <a:rPr lang="en-AU" dirty="0" smtClean="0"/>
              <a:t>One thin thread can support a piano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202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32" y="1737994"/>
            <a:ext cx="3702368" cy="315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0" y="596900"/>
            <a:ext cx="81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Activated charcoal</a:t>
            </a:r>
          </a:p>
          <a:p>
            <a:r>
              <a:rPr lang="en-AU" dirty="0" smtClean="0"/>
              <a:t>Charcoal expanded during heating with a gas to make it very porous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89499"/>
            <a:ext cx="6899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Absorb odours, absorb impurities from water, brown sugar or drug overdoses.</a:t>
            </a:r>
          </a:p>
          <a:p>
            <a:r>
              <a:rPr lang="en-AU" dirty="0" smtClean="0"/>
              <a:t>Reinforces rubber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583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0" y="1448752"/>
            <a:ext cx="4199890" cy="31359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500" y="46863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Ovens used in the Middle Ages to smoulder organic products to produce biochar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397000" y="419100"/>
            <a:ext cx="473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Biochar</a:t>
            </a:r>
          </a:p>
          <a:p>
            <a:r>
              <a:rPr lang="en-AU" dirty="0" smtClean="0"/>
              <a:t>Charcoal produced by burning organic matter in the absence of oxygen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5461000"/>
            <a:ext cx="734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Removes carbon dioxide from the air, acts as a fertilizer.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84" y="1470680"/>
            <a:ext cx="3891915" cy="3164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13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57" y="935037"/>
            <a:ext cx="6982143" cy="3535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Nanometals</a:t>
            </a:r>
            <a:endParaRPr lang="en-AU" dirty="0" smtClean="0"/>
          </a:p>
          <a:p>
            <a:r>
              <a:rPr lang="en-AU" dirty="0" smtClean="0"/>
              <a:t>Superior properties than normal metals. Stronger, specialist applications.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4470400"/>
            <a:ext cx="87915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upload.wikimedia.org/wikipedia/commons/thumb/8/8b/Glanzkaefer.jpg/220px-Glanzkaef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165777"/>
            <a:ext cx="4910138" cy="275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04769" y="406659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Above: Close up of wing of a sap-beetle</a:t>
            </a:r>
          </a:p>
          <a:p>
            <a:r>
              <a:rPr lang="en-AU" dirty="0" smtClean="0"/>
              <a:t>Below: cicada emerging from chitin cocoon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273300" y="495300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Chitin</a:t>
            </a:r>
          </a:p>
          <a:p>
            <a:r>
              <a:rPr lang="en-AU" dirty="0" smtClean="0"/>
              <a:t>Polymer of glucose, found in the shells and wings of beetles and crabs</a:t>
            </a:r>
            <a:endParaRPr lang="en-AU" dirty="0"/>
          </a:p>
        </p:txBody>
      </p:sp>
      <p:pic>
        <p:nvPicPr>
          <p:cNvPr id="6" name="Picture 5" descr="https://upload.wikimedia.org/wikipedia/commons/thumb/1/13/Chitin.svg/220px-Chitin.svg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525904"/>
            <a:ext cx="3081338" cy="2703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06500" y="5080000"/>
            <a:ext cx="626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Very strong natural material</a:t>
            </a:r>
            <a:endParaRPr lang="en-AU" dirty="0"/>
          </a:p>
        </p:txBody>
      </p:sp>
      <p:pic>
        <p:nvPicPr>
          <p:cNvPr id="8" name="Picture 7" descr="https://upload.wikimedia.org/wikipedia/commons/thumb/7/71/Lyristes_plebejus.jpg/220px-Lyristes_plebeju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860290"/>
            <a:ext cx="2098675" cy="199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71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206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Loreto College Ballarat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7</cp:revision>
  <dcterms:created xsi:type="dcterms:W3CDTF">2016-01-12T11:17:51Z</dcterms:created>
  <dcterms:modified xsi:type="dcterms:W3CDTF">2016-01-12T12:19:35Z</dcterms:modified>
</cp:coreProperties>
</file>