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6A5F-32C9-46DB-9D96-BCC08CE62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E8682-9FF0-47C9-928C-7C67C4713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229BF-F142-4E3D-96E8-A4622A6DC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2F8-D72C-45B3-B511-96E77796273B}" type="datetimeFigureOut">
              <a:rPr lang="en-AU" smtClean="0"/>
              <a:t>21/05/2018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5EDAD-5523-45A5-B3BB-65CD1C20B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3E5CB-B9B1-49B3-8E6F-9E2B0E73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32E7-BAF5-421B-BB5E-52365A643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654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1B033-3C0D-4E41-858E-595F4AA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E1AFF-B816-44D4-932D-ADED7DF39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87901-7F78-445C-9AA5-E69A30B1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2F8-D72C-45B3-B511-96E77796273B}" type="datetimeFigureOut">
              <a:rPr lang="en-AU" smtClean="0"/>
              <a:t>21/05/2018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E0D6D-4F23-49B7-B20F-57291F00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D449A-C870-4065-9F5D-E5995DB6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32E7-BAF5-421B-BB5E-52365A643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707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B4F035-E1EC-419F-A9EF-FADE800B4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A894B-DCA1-457F-B746-8153656F4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60F16-8295-4AC2-9626-45486A1F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2F8-D72C-45B3-B511-96E77796273B}" type="datetimeFigureOut">
              <a:rPr lang="en-AU" smtClean="0"/>
              <a:t>21/05/2018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2C122-ECF4-4BB3-B100-F3A2F1B5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01F7D-C670-4F20-9B61-C26DE7EB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32E7-BAF5-421B-BB5E-52365A643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175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3CDAB-6FB8-429B-B614-4B83806A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5BA9F-EE8C-4F6A-A82A-C2B9F3B0E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500ED-87C7-496E-8941-5B4A2453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2F8-D72C-45B3-B511-96E77796273B}" type="datetimeFigureOut">
              <a:rPr lang="en-AU" smtClean="0"/>
              <a:t>21/05/2018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6F30A-3583-4EB9-B79A-F222EC723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6AF87-38EB-4FDE-9227-916BDF0A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32E7-BAF5-421B-BB5E-52365A643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581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B16C9-38A7-436E-A29A-2FEE9BC3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FE070-DF21-4BDF-858E-C49159346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7581E-AC69-4D4A-A4CD-3492A5F1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2F8-D72C-45B3-B511-96E77796273B}" type="datetimeFigureOut">
              <a:rPr lang="en-AU" smtClean="0"/>
              <a:t>21/05/2018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8E83E-01BA-4D87-9C96-EB349A80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AB5D6-54A6-4E6A-88F5-2E0B22DC2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32E7-BAF5-421B-BB5E-52365A643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949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34DAD-1F0B-4554-8FC2-FEFD8EB5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873F-EDDD-4D72-9942-A0A928B75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0BC44-2816-44A0-98FA-B8355A7D8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F2BF3-4DDC-43AE-9CBD-AF84C83F5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2F8-D72C-45B3-B511-96E77796273B}" type="datetimeFigureOut">
              <a:rPr lang="en-AU" smtClean="0"/>
              <a:t>21/05/2018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F2B8C-D304-4F24-8911-4FF3AFDD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C74C7-921F-4A32-810B-853DE538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32E7-BAF5-421B-BB5E-52365A643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168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FD8BF-292F-4ED1-93F9-F1BD19F9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FBF23-AA46-432F-A611-0715185DB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37FE8-3EDC-4BED-A68A-A62E118F6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E17610-88B9-4076-8622-92CACCA69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21F95-C94C-45F6-8935-7969CCC67E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6D72D8-E40F-4EB2-8786-2AA72DD5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2F8-D72C-45B3-B511-96E77796273B}" type="datetimeFigureOut">
              <a:rPr lang="en-AU" smtClean="0"/>
              <a:t>21/05/2018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49BF15-D348-4588-B847-657210A47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7080F9-29F5-43BB-9F69-D40025365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32E7-BAF5-421B-BB5E-52365A643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536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AF0C-598B-4481-8349-3752EB585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408674-BDEC-4B04-B7D4-E5C7C659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2F8-D72C-45B3-B511-96E77796273B}" type="datetimeFigureOut">
              <a:rPr lang="en-AU" smtClean="0"/>
              <a:t>21/05/2018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4032F-D1CD-499C-BFF5-BFC3C8829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EF9BC6-22C1-4696-8B58-C58F8886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32E7-BAF5-421B-BB5E-52365A643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045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AFC979-45B0-42F3-ADE9-3D7FF93B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2F8-D72C-45B3-B511-96E77796273B}" type="datetimeFigureOut">
              <a:rPr lang="en-AU" smtClean="0"/>
              <a:t>21/05/2018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B8211-F276-4958-894E-0FFA9384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4879B-851A-4FA2-A4B5-3ECF4440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32E7-BAF5-421B-BB5E-52365A643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8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32EB3-9BE6-4341-9F09-8C950B5B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FAF48-66F4-4388-B7F8-EC917D146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A99AB-90B2-42E7-848C-6DCCE8717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BF4C6-B2A8-4CA8-B1DD-CA30C23E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2F8-D72C-45B3-B511-96E77796273B}" type="datetimeFigureOut">
              <a:rPr lang="en-AU" smtClean="0"/>
              <a:t>21/05/2018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E705B-444A-4D3E-9E7B-40946CAF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034FE-1CFE-478F-93F0-2AE5A3C9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32E7-BAF5-421B-BB5E-52365A643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72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36B6-64A2-4540-9B76-2027BBAC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E3527B-7D7A-4301-A796-E1137C30A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4B000-01FE-48C0-B496-A291722FA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3636B-868D-45CC-ACB0-73CC78BA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2F8-D72C-45B3-B511-96E77796273B}" type="datetimeFigureOut">
              <a:rPr lang="en-AU" smtClean="0"/>
              <a:t>21/05/2018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71E0C-8949-44EB-A469-C83C883F7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62C82-82F8-4E14-B73B-D806CF9D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32E7-BAF5-421B-BB5E-52365A643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959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C858FE-12C1-42A4-9B3D-F3016CDC2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E13BC-1DE1-4B50-82F5-BE2F34A77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DF91A-F604-4D4A-B8DC-4C8B36C7F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C02F8-D72C-45B3-B511-96E77796273B}" type="datetimeFigureOut">
              <a:rPr lang="en-AU" smtClean="0"/>
              <a:t>21/05/2018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09AA9-560F-4A67-9BE6-8E5343484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4DFB5-F55D-42EF-BB1B-BB32766B3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32E7-BAF5-421B-BB5E-52365A643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918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443A3F-0759-47A0-9CE3-9BC6FC8B3E1A}"/>
              </a:ext>
            </a:extLst>
          </p:cNvPr>
          <p:cNvSpPr txBox="1"/>
          <p:nvPr/>
        </p:nvSpPr>
        <p:spPr>
          <a:xfrm>
            <a:off x="2281287" y="810705"/>
            <a:ext cx="3601039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dirty="0"/>
              <a:t>Alcoa Portland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E8E9F-0204-4ECB-9731-BBC4B4BFD9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97135" y="1654112"/>
            <a:ext cx="3556000" cy="3228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3DAFC8-29C7-4A33-8EBE-4575999DF177}"/>
              </a:ext>
            </a:extLst>
          </p:cNvPr>
          <p:cNvSpPr txBox="1"/>
          <p:nvPr/>
        </p:nvSpPr>
        <p:spPr>
          <a:xfrm>
            <a:off x="3815447" y="5267227"/>
            <a:ext cx="393192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Red bauxite rock – high concentration of aluminium</a:t>
            </a:r>
          </a:p>
        </p:txBody>
      </p:sp>
    </p:spTree>
    <p:extLst>
      <p:ext uri="{BB962C8B-B14F-4D97-AF65-F5344CB8AC3E}">
        <p14:creationId xmlns:p14="http://schemas.microsoft.com/office/powerpoint/2010/main" val="341336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9D3019-C917-491B-AA07-443755B81E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5150" y="481330"/>
            <a:ext cx="5805170" cy="54013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76D6A9-D8F7-4B95-A2C7-41F73233237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91224" y="467360"/>
            <a:ext cx="5387975" cy="3515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3903E7-4F22-44BF-8275-417418A720F1}"/>
              </a:ext>
            </a:extLst>
          </p:cNvPr>
          <p:cNvSpPr txBox="1"/>
          <p:nvPr/>
        </p:nvSpPr>
        <p:spPr>
          <a:xfrm>
            <a:off x="6847840" y="4236720"/>
            <a:ext cx="4439920" cy="1708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500" dirty="0"/>
              <a:t>Mined in Weipa and taken by boat to Gladstone</a:t>
            </a:r>
          </a:p>
        </p:txBody>
      </p:sp>
    </p:spTree>
    <p:extLst>
      <p:ext uri="{BB962C8B-B14F-4D97-AF65-F5344CB8AC3E}">
        <p14:creationId xmlns:p14="http://schemas.microsoft.com/office/powerpoint/2010/main" val="425253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01ADAC-60F9-4C74-9475-74B24E9CD4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58844" y="668020"/>
            <a:ext cx="6335395" cy="5509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E8F4A3-2FDC-4E61-ADD2-9B51C9C66420}"/>
              </a:ext>
            </a:extLst>
          </p:cNvPr>
          <p:cNvSpPr txBox="1"/>
          <p:nvPr/>
        </p:nvSpPr>
        <p:spPr>
          <a:xfrm>
            <a:off x="179109" y="1259840"/>
            <a:ext cx="327973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Gladstone: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000" dirty="0"/>
              <a:t>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000" dirty="0"/>
              <a:t>good labour force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BE8129-8565-40CB-9EF8-37E8986446E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0230" y="3020695"/>
            <a:ext cx="4000500" cy="2200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3A6EBA-CF3B-4E81-BA92-B2BC8FB133AC}"/>
              </a:ext>
            </a:extLst>
          </p:cNvPr>
          <p:cNvSpPr txBox="1"/>
          <p:nvPr/>
        </p:nvSpPr>
        <p:spPr>
          <a:xfrm>
            <a:off x="670560" y="5413494"/>
            <a:ext cx="4439920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Concentrated to mainly  alumina - Al</a:t>
            </a:r>
            <a:r>
              <a:rPr lang="en-AU" sz="2600" baseline="-25000" dirty="0"/>
              <a:t>2</a:t>
            </a:r>
            <a:r>
              <a:rPr lang="en-AU" sz="2600" dirty="0"/>
              <a:t>O</a:t>
            </a:r>
            <a:r>
              <a:rPr lang="en-AU" sz="2600" baseline="-25000" dirty="0"/>
              <a:t>3</a:t>
            </a:r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421382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53653F-8FA8-4057-BCC9-7852E714FA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88084" y="1110969"/>
            <a:ext cx="8341995" cy="42024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E74C25-7DBA-4792-A5D1-CE088EA9D9F6}"/>
              </a:ext>
            </a:extLst>
          </p:cNvPr>
          <p:cNvSpPr txBox="1"/>
          <p:nvPr/>
        </p:nvSpPr>
        <p:spPr>
          <a:xfrm>
            <a:off x="1391920" y="396240"/>
            <a:ext cx="768096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Back on a boat and taken to Portland</a:t>
            </a:r>
          </a:p>
        </p:txBody>
      </p:sp>
    </p:spTree>
    <p:extLst>
      <p:ext uri="{BB962C8B-B14F-4D97-AF65-F5344CB8AC3E}">
        <p14:creationId xmlns:p14="http://schemas.microsoft.com/office/powerpoint/2010/main" val="842295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16CD23-E9F2-409E-AFD0-D17C75EDC1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5620" y="521335"/>
            <a:ext cx="4699000" cy="2584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729E72-437B-4ED3-B52C-8A5B8962F97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50130" y="2618422"/>
            <a:ext cx="6051550" cy="37182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31D77E-8E01-493E-A644-74EBFDE8D6F9}"/>
              </a:ext>
            </a:extLst>
          </p:cNvPr>
          <p:cNvSpPr txBox="1"/>
          <p:nvPr/>
        </p:nvSpPr>
        <p:spPr>
          <a:xfrm>
            <a:off x="5974080" y="521335"/>
            <a:ext cx="502920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Electrolysis process required the establishment of a BIG power line across Victoria</a:t>
            </a:r>
          </a:p>
        </p:txBody>
      </p:sp>
    </p:spTree>
    <p:extLst>
      <p:ext uri="{BB962C8B-B14F-4D97-AF65-F5344CB8AC3E}">
        <p14:creationId xmlns:p14="http://schemas.microsoft.com/office/powerpoint/2010/main" val="44593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9F050F-0DC6-4439-A725-1F6127C7BF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514792"/>
            <a:ext cx="2019300" cy="2162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301C4E-E2DB-4860-87E7-A1B79ABCAF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08884" y="861694"/>
            <a:ext cx="8413115" cy="55695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348FEB-6668-4956-9298-0A41AADC4747}"/>
              </a:ext>
            </a:extLst>
          </p:cNvPr>
          <p:cNvSpPr txBox="1"/>
          <p:nvPr/>
        </p:nvSpPr>
        <p:spPr>
          <a:xfrm>
            <a:off x="554506" y="101411"/>
            <a:ext cx="10464800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In the lab, a molten solution might be in a crucible – in this plant the molten solution takes up a mammoth warehouse</a:t>
            </a:r>
          </a:p>
        </p:txBody>
      </p:sp>
    </p:spTree>
    <p:extLst>
      <p:ext uri="{BB962C8B-B14F-4D97-AF65-F5344CB8AC3E}">
        <p14:creationId xmlns:p14="http://schemas.microsoft.com/office/powerpoint/2010/main" val="3622670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BBCAE3-3EB2-4029-8FE9-E6EF25DE20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51977" y="781367"/>
            <a:ext cx="7190423" cy="4278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7CC5B8-C35F-4EBB-9A25-C9FCBC20A5CD}"/>
              </a:ext>
            </a:extLst>
          </p:cNvPr>
          <p:cNvSpPr txBox="1"/>
          <p:nvPr/>
        </p:nvSpPr>
        <p:spPr>
          <a:xfrm>
            <a:off x="2839720" y="5313680"/>
            <a:ext cx="6512560" cy="1231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Al</a:t>
            </a:r>
            <a:r>
              <a:rPr lang="en-AU" sz="2800" baseline="30000" dirty="0"/>
              <a:t>3+</a:t>
            </a:r>
            <a:r>
              <a:rPr lang="en-AU" sz="2800" dirty="0"/>
              <a:t>(l)  +   3e</a:t>
            </a:r>
            <a:r>
              <a:rPr lang="en-AU" sz="2800" baseline="30000" dirty="0"/>
              <a:t>-</a:t>
            </a:r>
            <a:r>
              <a:rPr lang="en-AU" sz="2800" dirty="0"/>
              <a:t>   </a:t>
            </a:r>
            <a:r>
              <a:rPr lang="en-AU" sz="2800" dirty="0">
                <a:sym typeface="Wingdings" panose="05000000000000000000" pitchFamily="2" charset="2"/>
              </a:rPr>
              <a:t></a:t>
            </a:r>
            <a:r>
              <a:rPr lang="en-AU" sz="2800" dirty="0"/>
              <a:t>  Al(l)</a:t>
            </a:r>
          </a:p>
          <a:p>
            <a:r>
              <a:rPr lang="en-AU" sz="2800" dirty="0"/>
              <a:t>2O</a:t>
            </a:r>
            <a:r>
              <a:rPr lang="en-AU" sz="2800" baseline="30000" dirty="0"/>
              <a:t>2-</a:t>
            </a:r>
            <a:r>
              <a:rPr lang="en-AU" sz="2800" dirty="0"/>
              <a:t>(l)   +     C(s)   </a:t>
            </a:r>
            <a:r>
              <a:rPr lang="en-AU" sz="2800" dirty="0">
                <a:sym typeface="Wingdings" panose="05000000000000000000" pitchFamily="2" charset="2"/>
              </a:rPr>
              <a:t></a:t>
            </a:r>
            <a:r>
              <a:rPr lang="en-AU" sz="2800" dirty="0"/>
              <a:t>    CO</a:t>
            </a:r>
            <a:r>
              <a:rPr lang="en-AU" sz="2800" baseline="-25000" dirty="0"/>
              <a:t>2</a:t>
            </a:r>
            <a:r>
              <a:rPr lang="en-AU" sz="2800" dirty="0"/>
              <a:t>(g)    +   4e</a:t>
            </a:r>
            <a:r>
              <a:rPr lang="en-AU" sz="2800" baseline="30000" dirty="0"/>
              <a:t>-</a:t>
            </a:r>
            <a:endParaRPr lang="en-AU" sz="2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3832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228439-5B86-4D62-9018-83C7E258A8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11604" y="923925"/>
            <a:ext cx="8037195" cy="37598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5FEE6D-DCF9-4CD2-986F-7FD2B31D8503}"/>
              </a:ext>
            </a:extLst>
          </p:cNvPr>
          <p:cNvSpPr txBox="1"/>
          <p:nvPr/>
        </p:nvSpPr>
        <p:spPr>
          <a:xfrm>
            <a:off x="3637280" y="5120640"/>
            <a:ext cx="64617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Carbon electrodes!</a:t>
            </a:r>
          </a:p>
        </p:txBody>
      </p:sp>
    </p:spTree>
    <p:extLst>
      <p:ext uri="{BB962C8B-B14F-4D97-AF65-F5344CB8AC3E}">
        <p14:creationId xmlns:p14="http://schemas.microsoft.com/office/powerpoint/2010/main" val="37146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D6766F-1858-4DED-9ADD-235FEF547C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6565" y="448945"/>
            <a:ext cx="5731510" cy="3765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A83CD3-10C6-4D88-8920-002703F7E38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03925" y="3381375"/>
            <a:ext cx="5731510" cy="30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09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105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2</cp:revision>
  <dcterms:created xsi:type="dcterms:W3CDTF">2018-05-21T10:27:33Z</dcterms:created>
  <dcterms:modified xsi:type="dcterms:W3CDTF">2018-05-21T10:42:07Z</dcterms:modified>
</cp:coreProperties>
</file>