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7" r:id="rId5"/>
    <p:sldId id="260" r:id="rId6"/>
    <p:sldId id="25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E387-5383-4C48-9BB1-C27E955CC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B45AA-A6B0-485E-A507-4BBD3FA16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8DA3-C467-47A0-8982-8C7F58EF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A68F-D95B-4670-9999-961F35EC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3985E-598E-40F5-B90B-00718D10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65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D8F2-84E3-4241-8C9A-701D1BD0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08622-8FAB-4F82-B853-43676CEF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9A7F-64A5-494E-8DCD-23E5947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B929-3AB7-4B83-8E21-F14C5A42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37FD7-C1FA-417A-8AF8-C731E57E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46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3A505-9C54-4243-A4D7-4A22BFA99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A7526-E8B7-43FA-A417-C040BB9DB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597C-D158-4618-B090-BC8873FC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E1B6-70D0-46D7-B859-1418C29F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9D3F0-BD0B-456E-805F-5267BC37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34F8-3AF7-4CC2-AEDD-EBA5E68F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86246-D858-48D4-AD73-1F7424BE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0AD1-0EA2-4165-B652-AC84EA46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AB30D-6E5F-4AD2-AB8B-6F6F8C9B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12AE-8638-45CB-A76E-42592D7A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DC35-8938-4F1D-9BBB-B5A44221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D20C-3CC1-4DFB-B042-A110D8339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C8D9-F741-49C5-A246-C0324188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97807-B104-4CDC-BA73-55933828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7F0B3-91B2-449D-8B44-F49D562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2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31E7-AB8A-41C3-B073-D62A5EFF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A07A-D2EB-4E4C-A50C-241179976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A2E42-8BC7-49EC-91BC-BF46B61E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76B0D-AB4C-48E1-A550-5A113601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0F32C-2A65-457B-BF38-745D7908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AEE61-915E-43D9-84E8-DE12EC06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91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19B1-597F-4037-B2B5-13FBB126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5A598-A052-44AC-8AC8-27F10233B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B8032-DCEB-4F63-B033-8FA1DE37B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4CC25-9459-40D6-B101-580C0ED1E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6EBAB-87FF-46D7-B2F7-7CEE77978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F7C69-54AB-4607-A215-DF90886D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92AE9-0EF5-4CED-9FCC-06B71255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7D384-9DBA-4259-8556-D8D606BE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3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3796-6300-46C6-8BBD-1C18AA0B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AB1B0-5472-4720-B567-1125D9AA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BDAF7-1FAB-4B93-BDD9-6AC0B237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FF842-7FC3-4744-8136-C0B6869F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90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73A96-BC9E-4C1C-811C-72CD8708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86EF0-54F7-46D8-AEEA-348BA6C3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6807B-68EB-40B7-8C6E-F787C065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EF25-250F-44D0-8335-A66C69E7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5AF0-F0A8-4B91-9A9C-CB3278F9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CEC16-3A3A-4240-B2C2-3D769EE52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30A26-9055-449A-9BEE-09B20E86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C13F7-AEBF-44DF-9BFF-0A86E0C9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93B14-C0CB-4641-B844-F64D81A3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5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9AD3-4DD3-451F-8BC4-6C17DD44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A6E4F-14E5-4977-9E1B-6B0B2A593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5633A-063B-4C85-9411-7E6EC777E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E885C-B582-4427-AD96-22CA1F4D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0A02D-B266-466F-A659-48336D7C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120BD-5593-489D-ABE1-3D4E2487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8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FFB56-7CE2-44ED-9CCE-7F588A10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150A5-5513-4C0B-B9E8-53B71C28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635FB-6B58-4681-A0A8-284FC074F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1D9A-0C1D-43FC-9273-06CAA88EDD1C}" type="datetimeFigureOut">
              <a:rPr lang="en-AU" smtClean="0"/>
              <a:t>5/09/2019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82192-B38A-40F4-ADE2-858153B7A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CB7A9-2CB3-4D86-9B78-5CEA68318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73E3E-0A2E-4155-A6A4-E203D8DFEE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9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1D1E99-B700-4B2C-8345-114A6F59B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916" y="976055"/>
            <a:ext cx="4661144" cy="3663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CB4EB-45A3-4EED-A403-7E28D91399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27451" y="976054"/>
            <a:ext cx="4540673" cy="3663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14104-C366-49BB-90F8-6AF01B95CA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5178" y="5734924"/>
            <a:ext cx="2619200" cy="8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77B21-B82A-4A2A-AA0A-68C9D32F3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787" y="4758903"/>
            <a:ext cx="3136566" cy="186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D9364-8CF9-45F3-AFCD-5A551D04DED2}"/>
              </a:ext>
            </a:extLst>
          </p:cNvPr>
          <p:cNvSpPr txBox="1"/>
          <p:nvPr/>
        </p:nvSpPr>
        <p:spPr>
          <a:xfrm>
            <a:off x="4001548" y="5436066"/>
            <a:ext cx="363243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Austral:  Wollert</a:t>
            </a:r>
          </a:p>
          <a:p>
            <a:r>
              <a:rPr lang="en-AU" dirty="0"/>
              <a:t> (north of Melbourne)</a:t>
            </a:r>
          </a:p>
          <a:p>
            <a:r>
              <a:rPr lang="en-AU" dirty="0"/>
              <a:t>                                   Selkirk: Ballarat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65424-4F67-4EDD-9932-628978406172}"/>
              </a:ext>
            </a:extLst>
          </p:cNvPr>
          <p:cNvSpPr txBox="1"/>
          <p:nvPr/>
        </p:nvSpPr>
        <p:spPr>
          <a:xfrm>
            <a:off x="4584867" y="240709"/>
            <a:ext cx="1511133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Bricks</a:t>
            </a:r>
          </a:p>
        </p:txBody>
      </p:sp>
    </p:spTree>
    <p:extLst>
      <p:ext uri="{BB962C8B-B14F-4D97-AF65-F5344CB8AC3E}">
        <p14:creationId xmlns:p14="http://schemas.microsoft.com/office/powerpoint/2010/main" val="156607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088DF-5FDA-4FC5-92F4-9BC2AEEE0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776" y="1106504"/>
            <a:ext cx="6405971" cy="4894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415EF-C899-4549-91DD-280F05BC98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0094" y="1020206"/>
            <a:ext cx="4735102" cy="3476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2FBE1-7D6F-488E-8095-307147D8C64D}"/>
              </a:ext>
            </a:extLst>
          </p:cNvPr>
          <p:cNvSpPr txBox="1"/>
          <p:nvPr/>
        </p:nvSpPr>
        <p:spPr>
          <a:xfrm>
            <a:off x="2974380" y="249098"/>
            <a:ext cx="2889525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Raw materials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BB7B0-3753-438F-9D4F-FB6ABB70F9E1}"/>
              </a:ext>
            </a:extLst>
          </p:cNvPr>
          <p:cNvSpPr txBox="1"/>
          <p:nvPr/>
        </p:nvSpPr>
        <p:spPr>
          <a:xfrm>
            <a:off x="7187051" y="4833097"/>
            <a:ext cx="3492134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Sand, clay and crushed stone.</a:t>
            </a:r>
          </a:p>
        </p:txBody>
      </p:sp>
    </p:spTree>
    <p:extLst>
      <p:ext uri="{BB962C8B-B14F-4D97-AF65-F5344CB8AC3E}">
        <p14:creationId xmlns:p14="http://schemas.microsoft.com/office/powerpoint/2010/main" val="42710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435CCB-228F-4C3B-AA43-48ED27FC0C4E}"/>
              </a:ext>
            </a:extLst>
          </p:cNvPr>
          <p:cNvSpPr txBox="1"/>
          <p:nvPr/>
        </p:nvSpPr>
        <p:spPr>
          <a:xfrm>
            <a:off x="2974380" y="249098"/>
            <a:ext cx="2889525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Raw materials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9E670-FC1E-4B28-9871-41D1E9C8619E}"/>
              </a:ext>
            </a:extLst>
          </p:cNvPr>
          <p:cNvSpPr txBox="1"/>
          <p:nvPr/>
        </p:nvSpPr>
        <p:spPr>
          <a:xfrm>
            <a:off x="358042" y="1144409"/>
            <a:ext cx="5232675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Typical composition: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sand (silica) 50 – 60%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clay (alumina) 20 -   30%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lime (</a:t>
            </a:r>
            <a:r>
              <a:rPr lang="en-AU" sz="3400" dirty="0" err="1"/>
              <a:t>CaO</a:t>
            </a:r>
            <a:r>
              <a:rPr lang="en-AU" sz="3400" dirty="0"/>
              <a:t>) 2- 5%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iron oxide 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magnesia  &lt; 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D9EEF-E67B-4B8C-8908-FAE55258BB09}"/>
              </a:ext>
            </a:extLst>
          </p:cNvPr>
          <p:cNvSpPr txBox="1"/>
          <p:nvPr/>
        </p:nvSpPr>
        <p:spPr>
          <a:xfrm>
            <a:off x="5863905" y="1144408"/>
            <a:ext cx="5232675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Typical formulas of sand -</a:t>
            </a:r>
          </a:p>
          <a:p>
            <a:r>
              <a:rPr lang="en-AU" sz="3400" dirty="0"/>
              <a:t>Ca</a:t>
            </a:r>
            <a:r>
              <a:rPr lang="en-AU" sz="1500" dirty="0"/>
              <a:t>3</a:t>
            </a:r>
            <a:r>
              <a:rPr lang="en-AU" sz="3400" dirty="0"/>
              <a:t>SiO</a:t>
            </a:r>
            <a:r>
              <a:rPr lang="en-AU" sz="1500" dirty="0"/>
              <a:t>5       or    </a:t>
            </a:r>
            <a:r>
              <a:rPr lang="en-AU" sz="3400" dirty="0"/>
              <a:t>CaO.SiO</a:t>
            </a:r>
            <a:r>
              <a:rPr lang="en-AU" sz="1600" dirty="0"/>
              <a:t>2</a:t>
            </a:r>
          </a:p>
          <a:p>
            <a:endParaRPr lang="en-AU" sz="1600" dirty="0"/>
          </a:p>
          <a:p>
            <a:r>
              <a:rPr lang="en-AU" sz="3400" dirty="0"/>
              <a:t>Typical formula of clay -</a:t>
            </a:r>
            <a:endParaRPr lang="en-AU" sz="1600" dirty="0"/>
          </a:p>
          <a:p>
            <a:r>
              <a:rPr lang="en-AU" sz="3400" dirty="0"/>
              <a:t>Ca</a:t>
            </a:r>
            <a:r>
              <a:rPr lang="en-AU" sz="1500" dirty="0"/>
              <a:t>3</a:t>
            </a:r>
            <a:r>
              <a:rPr lang="en-AU" sz="3400" dirty="0"/>
              <a:t>Al</a:t>
            </a:r>
            <a:r>
              <a:rPr lang="en-AU" sz="1500" dirty="0"/>
              <a:t>2</a:t>
            </a:r>
            <a:r>
              <a:rPr lang="en-AU" sz="3400" dirty="0"/>
              <a:t>O</a:t>
            </a:r>
            <a:r>
              <a:rPr lang="en-AU" sz="1500" dirty="0"/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58F4B-711E-423B-8DB7-92B00E77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02" y="4655821"/>
            <a:ext cx="5820705" cy="14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8ECF0-8325-4F80-A41E-E3A781A56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7714" y="552843"/>
            <a:ext cx="8287013" cy="4027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5589B-69CF-479B-B1AF-9A8B4077DC67}"/>
              </a:ext>
            </a:extLst>
          </p:cNvPr>
          <p:cNvSpPr txBox="1"/>
          <p:nvPr/>
        </p:nvSpPr>
        <p:spPr>
          <a:xfrm>
            <a:off x="3905558" y="4871432"/>
            <a:ext cx="4013649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Brick making process</a:t>
            </a:r>
          </a:p>
        </p:txBody>
      </p:sp>
    </p:spTree>
    <p:extLst>
      <p:ext uri="{BB962C8B-B14F-4D97-AF65-F5344CB8AC3E}">
        <p14:creationId xmlns:p14="http://schemas.microsoft.com/office/powerpoint/2010/main" val="232875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97B70-C176-4FBE-BA4D-EEF2190355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50677" y="589676"/>
            <a:ext cx="4380846" cy="3218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B5917-86EC-416F-AAD7-27127B90D4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1075" y="589676"/>
            <a:ext cx="4547488" cy="3218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89600-58BD-4247-B659-7BA18A6BBE4C}"/>
              </a:ext>
            </a:extLst>
          </p:cNvPr>
          <p:cNvSpPr txBox="1"/>
          <p:nvPr/>
        </p:nvSpPr>
        <p:spPr>
          <a:xfrm>
            <a:off x="511075" y="3900879"/>
            <a:ext cx="4547488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Raw materials crushed and made into a slurry in water.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CBA9E-088E-4C59-A1EB-845E8FEE38B3}"/>
              </a:ext>
            </a:extLst>
          </p:cNvPr>
          <p:cNvSpPr txBox="1"/>
          <p:nvPr/>
        </p:nvSpPr>
        <p:spPr>
          <a:xfrm>
            <a:off x="6013113" y="3969389"/>
            <a:ext cx="5353969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Slurry is extruded as a rectangular column. This column will next be cut into individual bricks.</a:t>
            </a:r>
          </a:p>
        </p:txBody>
      </p:sp>
    </p:spTree>
    <p:extLst>
      <p:ext uri="{BB962C8B-B14F-4D97-AF65-F5344CB8AC3E}">
        <p14:creationId xmlns:p14="http://schemas.microsoft.com/office/powerpoint/2010/main" val="135716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A210A-7CBF-476A-8E0E-9212809413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01593" y="1364476"/>
            <a:ext cx="7418576" cy="473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5EF9E8-A55B-41D0-97A2-C23A56FDC573}"/>
              </a:ext>
            </a:extLst>
          </p:cNvPr>
          <p:cNvSpPr txBox="1"/>
          <p:nvPr/>
        </p:nvSpPr>
        <p:spPr>
          <a:xfrm>
            <a:off x="2029483" y="511726"/>
            <a:ext cx="7802414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Bricks about to enter an oven to be ‘fired’.</a:t>
            </a:r>
          </a:p>
        </p:txBody>
      </p:sp>
    </p:spTree>
    <p:extLst>
      <p:ext uri="{BB962C8B-B14F-4D97-AF65-F5344CB8AC3E}">
        <p14:creationId xmlns:p14="http://schemas.microsoft.com/office/powerpoint/2010/main" val="7543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47E5D-2FD6-4429-820E-3D639AB71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02438" y="459578"/>
            <a:ext cx="7272445" cy="4747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73FA7-9552-4CC2-BB9E-72A5CA8A7BF8}"/>
              </a:ext>
            </a:extLst>
          </p:cNvPr>
          <p:cNvSpPr txBox="1"/>
          <p:nvPr/>
        </p:nvSpPr>
        <p:spPr>
          <a:xfrm>
            <a:off x="3086496" y="5525479"/>
            <a:ext cx="4547488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Very automated process.</a:t>
            </a:r>
          </a:p>
        </p:txBody>
      </p:sp>
    </p:spTree>
    <p:extLst>
      <p:ext uri="{BB962C8B-B14F-4D97-AF65-F5344CB8AC3E}">
        <p14:creationId xmlns:p14="http://schemas.microsoft.com/office/powerpoint/2010/main" val="236075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7850E-2657-418E-B6BF-61252D42B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30672" y="1291948"/>
            <a:ext cx="4213328" cy="2717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74F598-04C9-4159-AC79-C3A7CF2062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3822" y="1291949"/>
            <a:ext cx="4432402" cy="3514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29A88-2B05-4EC4-8964-440A765DB6CF}"/>
              </a:ext>
            </a:extLst>
          </p:cNvPr>
          <p:cNvSpPr txBox="1"/>
          <p:nvPr/>
        </p:nvSpPr>
        <p:spPr>
          <a:xfrm>
            <a:off x="2750936" y="414119"/>
            <a:ext cx="4547488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Quality control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2430A-E8B7-4E63-8684-09D5C486CACF}"/>
              </a:ext>
            </a:extLst>
          </p:cNvPr>
          <p:cNvSpPr txBox="1"/>
          <p:nvPr/>
        </p:nvSpPr>
        <p:spPr>
          <a:xfrm>
            <a:off x="410407" y="4882391"/>
            <a:ext cx="3792477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Compression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7AAA4-0C39-48F5-A090-E77C76FEB4F2}"/>
              </a:ext>
            </a:extLst>
          </p:cNvPr>
          <p:cNvSpPr txBox="1"/>
          <p:nvPr/>
        </p:nvSpPr>
        <p:spPr>
          <a:xfrm>
            <a:off x="5241547" y="4105750"/>
            <a:ext cx="3792477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Stress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09414-7FE3-4604-AA66-96C2ABE6C037}"/>
              </a:ext>
            </a:extLst>
          </p:cNvPr>
          <p:cNvSpPr txBox="1"/>
          <p:nvPr/>
        </p:nvSpPr>
        <p:spPr>
          <a:xfrm>
            <a:off x="4725801" y="4882390"/>
            <a:ext cx="7055792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Other tests: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400" dirty="0"/>
              <a:t>hardness, colour, water absorption and efflorescence.</a:t>
            </a:r>
          </a:p>
        </p:txBody>
      </p:sp>
    </p:spTree>
    <p:extLst>
      <p:ext uri="{BB962C8B-B14F-4D97-AF65-F5344CB8AC3E}">
        <p14:creationId xmlns:p14="http://schemas.microsoft.com/office/powerpoint/2010/main" val="407460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AD779-EC32-447B-A4B0-4789E61E4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00983" y="2070299"/>
            <a:ext cx="3212463" cy="290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CD2BC-BF6F-4BB4-9876-80B24A0A7558}"/>
              </a:ext>
            </a:extLst>
          </p:cNvPr>
          <p:cNvSpPr txBox="1"/>
          <p:nvPr/>
        </p:nvSpPr>
        <p:spPr>
          <a:xfrm>
            <a:off x="2593529" y="746618"/>
            <a:ext cx="4939785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400" dirty="0"/>
              <a:t>Some people like to conduct their own tests!</a:t>
            </a:r>
          </a:p>
        </p:txBody>
      </p:sp>
    </p:spTree>
    <p:extLst>
      <p:ext uri="{BB962C8B-B14F-4D97-AF65-F5344CB8AC3E}">
        <p14:creationId xmlns:p14="http://schemas.microsoft.com/office/powerpoint/2010/main" val="116420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150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6</cp:revision>
  <dcterms:created xsi:type="dcterms:W3CDTF">2019-09-04T13:07:09Z</dcterms:created>
  <dcterms:modified xsi:type="dcterms:W3CDTF">2019-09-05T10:29:20Z</dcterms:modified>
</cp:coreProperties>
</file>