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9" r:id="rId6"/>
    <p:sldId id="270" r:id="rId7"/>
    <p:sldId id="263" r:id="rId8"/>
    <p:sldId id="271" r:id="rId9"/>
    <p:sldId id="272" r:id="rId10"/>
    <p:sldId id="264" r:id="rId11"/>
    <p:sldId id="265" r:id="rId12"/>
    <p:sldId id="262" r:id="rId13"/>
    <p:sldId id="268" r:id="rId14"/>
    <p:sldId id="267" r:id="rId15"/>
    <p:sldId id="266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C8382-44A3-4E25-A325-C401E52F9314}" v="28" dt="2024-02-01T09:45:58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 O'Shea" userId="bdc9cfda-2816-4e9c-83f3-1ca3cb2f5ea3" providerId="ADAL" clId="{032C8382-44A3-4E25-A325-C401E52F9314}"/>
    <pc:docChg chg="undo custSel addSld delSld modSld sldOrd">
      <pc:chgData name="Pat O'Shea" userId="bdc9cfda-2816-4e9c-83f3-1ca3cb2f5ea3" providerId="ADAL" clId="{032C8382-44A3-4E25-A325-C401E52F9314}" dt="2024-02-01T09:46:28.087" v="1748" actId="115"/>
      <pc:docMkLst>
        <pc:docMk/>
      </pc:docMkLst>
      <pc:sldChg chg="addSp modSp mod setBg">
        <pc:chgData name="Pat O'Shea" userId="bdc9cfda-2816-4e9c-83f3-1ca3cb2f5ea3" providerId="ADAL" clId="{032C8382-44A3-4E25-A325-C401E52F9314}" dt="2024-02-01T09:26:28.498" v="1371" actId="26606"/>
        <pc:sldMkLst>
          <pc:docMk/>
          <pc:sldMk cId="3222498145" sldId="256"/>
        </pc:sldMkLst>
        <pc:spChg chg="add mod">
          <ac:chgData name="Pat O'Shea" userId="bdc9cfda-2816-4e9c-83f3-1ca3cb2f5ea3" providerId="ADAL" clId="{032C8382-44A3-4E25-A325-C401E52F9314}" dt="2024-02-01T09:26:28.498" v="1371" actId="26606"/>
          <ac:spMkLst>
            <pc:docMk/>
            <pc:sldMk cId="3222498145" sldId="256"/>
            <ac:spMk id="2" creationId="{61C04419-2E62-D9A5-0B7D-CAC4E65E6C80}"/>
          </ac:spMkLst>
        </pc:spChg>
        <pc:spChg chg="add">
          <ac:chgData name="Pat O'Shea" userId="bdc9cfda-2816-4e9c-83f3-1ca3cb2f5ea3" providerId="ADAL" clId="{032C8382-44A3-4E25-A325-C401E52F9314}" dt="2024-02-01T09:26:28.498" v="1371" actId="26606"/>
          <ac:spMkLst>
            <pc:docMk/>
            <pc:sldMk cId="3222498145" sldId="256"/>
            <ac:spMk id="9" creationId="{BA79A7CF-01AF-4178-9369-94E0C90EB046}"/>
          </ac:spMkLst>
        </pc:spChg>
        <pc:spChg chg="add">
          <ac:chgData name="Pat O'Shea" userId="bdc9cfda-2816-4e9c-83f3-1ca3cb2f5ea3" providerId="ADAL" clId="{032C8382-44A3-4E25-A325-C401E52F9314}" dt="2024-02-01T09:26:28.498" v="1371" actId="26606"/>
          <ac:spMkLst>
            <pc:docMk/>
            <pc:sldMk cId="3222498145" sldId="256"/>
            <ac:spMk id="11" creationId="{99413ED5-9ED4-4772-BCE4-2BCAE6B12E35}"/>
          </ac:spMkLst>
        </pc:spChg>
        <pc:spChg chg="add">
          <ac:chgData name="Pat O'Shea" userId="bdc9cfda-2816-4e9c-83f3-1ca3cb2f5ea3" providerId="ADAL" clId="{032C8382-44A3-4E25-A325-C401E52F9314}" dt="2024-02-01T09:26:28.498" v="1371" actId="26606"/>
          <ac:spMkLst>
            <pc:docMk/>
            <pc:sldMk cId="3222498145" sldId="256"/>
            <ac:spMk id="13" creationId="{04357C93-F0CB-4A1C-8F77-4E9063789819}"/>
          </ac:spMkLst>
        </pc:spChg>
        <pc:spChg chg="add">
          <ac:chgData name="Pat O'Shea" userId="bdc9cfda-2816-4e9c-83f3-1ca3cb2f5ea3" providerId="ADAL" clId="{032C8382-44A3-4E25-A325-C401E52F9314}" dt="2024-02-01T09:26:28.498" v="1371" actId="26606"/>
          <ac:spMkLst>
            <pc:docMk/>
            <pc:sldMk cId="3222498145" sldId="256"/>
            <ac:spMk id="15" creationId="{90F533E9-6690-41A8-A372-4C6C622D028D}"/>
          </ac:spMkLst>
        </pc:spChg>
        <pc:picChg chg="add mod">
          <ac:chgData name="Pat O'Shea" userId="bdc9cfda-2816-4e9c-83f3-1ca3cb2f5ea3" providerId="ADAL" clId="{032C8382-44A3-4E25-A325-C401E52F9314}" dt="2024-02-01T09:26:28.498" v="1371" actId="26606"/>
          <ac:picMkLst>
            <pc:docMk/>
            <pc:sldMk cId="3222498145" sldId="256"/>
            <ac:picMk id="4" creationId="{25FCB57A-CD91-E001-EBE4-7E80D3B0D554}"/>
          </ac:picMkLst>
        </pc:picChg>
      </pc:sldChg>
      <pc:sldChg chg="addSp modSp mod">
        <pc:chgData name="Pat O'Shea" userId="bdc9cfda-2816-4e9c-83f3-1ca3cb2f5ea3" providerId="ADAL" clId="{032C8382-44A3-4E25-A325-C401E52F9314}" dt="2024-02-01T09:46:28.087" v="1748" actId="115"/>
        <pc:sldMkLst>
          <pc:docMk/>
          <pc:sldMk cId="2393247851" sldId="257"/>
        </pc:sldMkLst>
        <pc:spChg chg="add mod">
          <ac:chgData name="Pat O'Shea" userId="bdc9cfda-2816-4e9c-83f3-1ca3cb2f5ea3" providerId="ADAL" clId="{032C8382-44A3-4E25-A325-C401E52F9314}" dt="2024-02-01T09:46:28.087" v="1748" actId="115"/>
          <ac:spMkLst>
            <pc:docMk/>
            <pc:sldMk cId="2393247851" sldId="257"/>
            <ac:spMk id="4" creationId="{4FA1F9DE-09F1-D7F4-0796-F29250AC1A4E}"/>
          </ac:spMkLst>
        </pc:spChg>
        <pc:picChg chg="add mod">
          <ac:chgData name="Pat O'Shea" userId="bdc9cfda-2816-4e9c-83f3-1ca3cb2f5ea3" providerId="ADAL" clId="{032C8382-44A3-4E25-A325-C401E52F9314}" dt="2024-02-01T09:45:21.514" v="1703" actId="14100"/>
          <ac:picMkLst>
            <pc:docMk/>
            <pc:sldMk cId="2393247851" sldId="257"/>
            <ac:picMk id="3" creationId="{CCE292A2-3C35-5608-7DFC-E1599BAD83E5}"/>
          </ac:picMkLst>
        </pc:picChg>
      </pc:sldChg>
      <pc:sldChg chg="del">
        <pc:chgData name="Pat O'Shea" userId="bdc9cfda-2816-4e9c-83f3-1ca3cb2f5ea3" providerId="ADAL" clId="{032C8382-44A3-4E25-A325-C401E52F9314}" dt="2024-01-30T22:05:14.060" v="544" actId="47"/>
        <pc:sldMkLst>
          <pc:docMk/>
          <pc:sldMk cId="727619111" sldId="258"/>
        </pc:sldMkLst>
      </pc:sldChg>
      <pc:sldChg chg="addSp modSp mod setBg">
        <pc:chgData name="Pat O'Shea" userId="bdc9cfda-2816-4e9c-83f3-1ca3cb2f5ea3" providerId="ADAL" clId="{032C8382-44A3-4E25-A325-C401E52F9314}" dt="2024-02-01T09:27:26.559" v="1389" actId="207"/>
        <pc:sldMkLst>
          <pc:docMk/>
          <pc:sldMk cId="1676648622" sldId="260"/>
        </pc:sldMkLst>
        <pc:spChg chg="add mod">
          <ac:chgData name="Pat O'Shea" userId="bdc9cfda-2816-4e9c-83f3-1ca3cb2f5ea3" providerId="ADAL" clId="{032C8382-44A3-4E25-A325-C401E52F9314}" dt="2024-02-01T09:27:26.559" v="1389" actId="207"/>
          <ac:spMkLst>
            <pc:docMk/>
            <pc:sldMk cId="1676648622" sldId="260"/>
            <ac:spMk id="3" creationId="{0F305E36-0C91-9190-F1B8-2614F5B494F7}"/>
          </ac:spMkLst>
        </pc:spChg>
        <pc:spChg chg="add">
          <ac:chgData name="Pat O'Shea" userId="bdc9cfda-2816-4e9c-83f3-1ca3cb2f5ea3" providerId="ADAL" clId="{032C8382-44A3-4E25-A325-C401E52F9314}" dt="2024-01-30T20:32:13.075" v="5" actId="26606"/>
          <ac:spMkLst>
            <pc:docMk/>
            <pc:sldMk cId="1676648622" sldId="260"/>
            <ac:spMk id="7" creationId="{F3060C83-F051-4F0E-ABAD-AA0DFC48B218}"/>
          </ac:spMkLst>
        </pc:spChg>
        <pc:spChg chg="add">
          <ac:chgData name="Pat O'Shea" userId="bdc9cfda-2816-4e9c-83f3-1ca3cb2f5ea3" providerId="ADAL" clId="{032C8382-44A3-4E25-A325-C401E52F9314}" dt="2024-01-30T20:32:13.075" v="5" actId="26606"/>
          <ac:spMkLst>
            <pc:docMk/>
            <pc:sldMk cId="1676648622" sldId="260"/>
            <ac:spMk id="9" creationId="{83C98ABE-055B-441F-B07E-44F97F083C39}"/>
          </ac:spMkLst>
        </pc:spChg>
        <pc:spChg chg="add">
          <ac:chgData name="Pat O'Shea" userId="bdc9cfda-2816-4e9c-83f3-1ca3cb2f5ea3" providerId="ADAL" clId="{032C8382-44A3-4E25-A325-C401E52F9314}" dt="2024-01-30T20:32:13.075" v="5" actId="26606"/>
          <ac:spMkLst>
            <pc:docMk/>
            <pc:sldMk cId="1676648622" sldId="260"/>
            <ac:spMk id="11" creationId="{29FDB030-9B49-4CED-8CCD-4D99382388AC}"/>
          </ac:spMkLst>
        </pc:spChg>
        <pc:spChg chg="add">
          <ac:chgData name="Pat O'Shea" userId="bdc9cfda-2816-4e9c-83f3-1ca3cb2f5ea3" providerId="ADAL" clId="{032C8382-44A3-4E25-A325-C401E52F9314}" dt="2024-01-30T20:32:13.075" v="5" actId="26606"/>
          <ac:spMkLst>
            <pc:docMk/>
            <pc:sldMk cId="1676648622" sldId="260"/>
            <ac:spMk id="13" creationId="{3783CA14-24A1-485C-8B30-D6A5D87987AD}"/>
          </ac:spMkLst>
        </pc:spChg>
        <pc:spChg chg="add">
          <ac:chgData name="Pat O'Shea" userId="bdc9cfda-2816-4e9c-83f3-1ca3cb2f5ea3" providerId="ADAL" clId="{032C8382-44A3-4E25-A325-C401E52F9314}" dt="2024-01-30T20:32:13.075" v="5" actId="26606"/>
          <ac:spMkLst>
            <pc:docMk/>
            <pc:sldMk cId="1676648622" sldId="260"/>
            <ac:spMk id="15" creationId="{9A97C86A-04D6-40F7-AE84-31AB43E6A846}"/>
          </ac:spMkLst>
        </pc:spChg>
        <pc:spChg chg="add">
          <ac:chgData name="Pat O'Shea" userId="bdc9cfda-2816-4e9c-83f3-1ca3cb2f5ea3" providerId="ADAL" clId="{032C8382-44A3-4E25-A325-C401E52F9314}" dt="2024-01-30T20:32:13.075" v="5" actId="26606"/>
          <ac:spMkLst>
            <pc:docMk/>
            <pc:sldMk cId="1676648622" sldId="260"/>
            <ac:spMk id="17" creationId="{FF9F2414-84E8-453E-B1F3-389FDE8192D9}"/>
          </ac:spMkLst>
        </pc:spChg>
        <pc:spChg chg="add">
          <ac:chgData name="Pat O'Shea" userId="bdc9cfda-2816-4e9c-83f3-1ca3cb2f5ea3" providerId="ADAL" clId="{032C8382-44A3-4E25-A325-C401E52F9314}" dt="2024-01-30T20:32:13.075" v="5" actId="26606"/>
          <ac:spMkLst>
            <pc:docMk/>
            <pc:sldMk cId="1676648622" sldId="260"/>
            <ac:spMk id="19" creationId="{3ECA69A1-7536-43AC-85EF-C7106179F5ED}"/>
          </ac:spMkLst>
        </pc:spChg>
        <pc:picChg chg="mod">
          <ac:chgData name="Pat O'Shea" userId="bdc9cfda-2816-4e9c-83f3-1ca3cb2f5ea3" providerId="ADAL" clId="{032C8382-44A3-4E25-A325-C401E52F9314}" dt="2024-02-01T09:27:19.955" v="1388" actId="1076"/>
          <ac:picMkLst>
            <pc:docMk/>
            <pc:sldMk cId="1676648622" sldId="260"/>
            <ac:picMk id="2" creationId="{7A6215FF-2C26-8DAD-53FF-4D1B851C496B}"/>
          </ac:picMkLst>
        </pc:picChg>
      </pc:sldChg>
      <pc:sldChg chg="addSp delSp modSp mod ord">
        <pc:chgData name="Pat O'Shea" userId="bdc9cfda-2816-4e9c-83f3-1ca3cb2f5ea3" providerId="ADAL" clId="{032C8382-44A3-4E25-A325-C401E52F9314}" dt="2024-02-01T09:24:21.691" v="1344"/>
        <pc:sldMkLst>
          <pc:docMk/>
          <pc:sldMk cId="1381271765" sldId="262"/>
        </pc:sldMkLst>
        <pc:spChg chg="add mod">
          <ac:chgData name="Pat O'Shea" userId="bdc9cfda-2816-4e9c-83f3-1ca3cb2f5ea3" providerId="ADAL" clId="{032C8382-44A3-4E25-A325-C401E52F9314}" dt="2024-01-30T22:13:46.162" v="1027" actId="115"/>
          <ac:spMkLst>
            <pc:docMk/>
            <pc:sldMk cId="1381271765" sldId="262"/>
            <ac:spMk id="5" creationId="{6761D4E9-3426-7D1A-CEF1-67CF679F9880}"/>
          </ac:spMkLst>
        </pc:spChg>
        <pc:spChg chg="add mod">
          <ac:chgData name="Pat O'Shea" userId="bdc9cfda-2816-4e9c-83f3-1ca3cb2f5ea3" providerId="ADAL" clId="{032C8382-44A3-4E25-A325-C401E52F9314}" dt="2024-01-30T22:21:39.846" v="1317" actId="20577"/>
          <ac:spMkLst>
            <pc:docMk/>
            <pc:sldMk cId="1381271765" sldId="262"/>
            <ac:spMk id="8" creationId="{36B35111-E301-1352-D25B-C907D6EA5D47}"/>
          </ac:spMkLst>
        </pc:spChg>
        <pc:spChg chg="add mod">
          <ac:chgData name="Pat O'Shea" userId="bdc9cfda-2816-4e9c-83f3-1ca3cb2f5ea3" providerId="ADAL" clId="{032C8382-44A3-4E25-A325-C401E52F9314}" dt="2024-01-30T22:18:54.633" v="1239" actId="14100"/>
          <ac:spMkLst>
            <pc:docMk/>
            <pc:sldMk cId="1381271765" sldId="262"/>
            <ac:spMk id="9" creationId="{0E65E2AE-B264-7525-871C-1F5931035716}"/>
          </ac:spMkLst>
        </pc:spChg>
        <pc:picChg chg="mod">
          <ac:chgData name="Pat O'Shea" userId="bdc9cfda-2816-4e9c-83f3-1ca3cb2f5ea3" providerId="ADAL" clId="{032C8382-44A3-4E25-A325-C401E52F9314}" dt="2024-01-30T22:16:27.283" v="1135" actId="1076"/>
          <ac:picMkLst>
            <pc:docMk/>
            <pc:sldMk cId="1381271765" sldId="262"/>
            <ac:picMk id="2" creationId="{C9F71076-A309-08F4-A7CA-057455ED9927}"/>
          </ac:picMkLst>
        </pc:picChg>
        <pc:picChg chg="del">
          <ac:chgData name="Pat O'Shea" userId="bdc9cfda-2816-4e9c-83f3-1ca3cb2f5ea3" providerId="ADAL" clId="{032C8382-44A3-4E25-A325-C401E52F9314}" dt="2024-01-30T22:14:57.381" v="1028" actId="478"/>
          <ac:picMkLst>
            <pc:docMk/>
            <pc:sldMk cId="1381271765" sldId="262"/>
            <ac:picMk id="3" creationId="{2106D93C-AF29-18CA-76AF-FBE592F4C449}"/>
          </ac:picMkLst>
        </pc:picChg>
        <pc:picChg chg="del">
          <ac:chgData name="Pat O'Shea" userId="bdc9cfda-2816-4e9c-83f3-1ca3cb2f5ea3" providerId="ADAL" clId="{032C8382-44A3-4E25-A325-C401E52F9314}" dt="2024-01-30T22:14:59.241" v="1029" actId="478"/>
          <ac:picMkLst>
            <pc:docMk/>
            <pc:sldMk cId="1381271765" sldId="262"/>
            <ac:picMk id="4" creationId="{BDE4B243-5546-9216-EEA7-B291F3D38E52}"/>
          </ac:picMkLst>
        </pc:picChg>
        <pc:picChg chg="add mod">
          <ac:chgData name="Pat O'Shea" userId="bdc9cfda-2816-4e9c-83f3-1ca3cb2f5ea3" providerId="ADAL" clId="{032C8382-44A3-4E25-A325-C401E52F9314}" dt="2024-02-01T09:24:21.691" v="1344"/>
          <ac:picMkLst>
            <pc:docMk/>
            <pc:sldMk cId="1381271765" sldId="262"/>
            <ac:picMk id="7" creationId="{A4B84C2E-5796-7C8F-0C38-548FD804586A}"/>
          </ac:picMkLst>
        </pc:picChg>
      </pc:sldChg>
      <pc:sldChg chg="addSp delSp modSp mod">
        <pc:chgData name="Pat O'Shea" userId="bdc9cfda-2816-4e9c-83f3-1ca3cb2f5ea3" providerId="ADAL" clId="{032C8382-44A3-4E25-A325-C401E52F9314}" dt="2024-01-30T22:06:33.532" v="557" actId="207"/>
        <pc:sldMkLst>
          <pc:docMk/>
          <pc:sldMk cId="2466714125" sldId="263"/>
        </pc:sldMkLst>
        <pc:spChg chg="add mod">
          <ac:chgData name="Pat O'Shea" userId="bdc9cfda-2816-4e9c-83f3-1ca3cb2f5ea3" providerId="ADAL" clId="{032C8382-44A3-4E25-A325-C401E52F9314}" dt="2024-01-30T22:05:52.608" v="548" actId="14100"/>
          <ac:spMkLst>
            <pc:docMk/>
            <pc:sldMk cId="2466714125" sldId="263"/>
            <ac:spMk id="8" creationId="{33E9718B-21B7-F8D2-6A97-C9947B7814E8}"/>
          </ac:spMkLst>
        </pc:spChg>
        <pc:spChg chg="add mod">
          <ac:chgData name="Pat O'Shea" userId="bdc9cfda-2816-4e9c-83f3-1ca3cb2f5ea3" providerId="ADAL" clId="{032C8382-44A3-4E25-A325-C401E52F9314}" dt="2024-01-30T22:06:31.849" v="556" actId="207"/>
          <ac:spMkLst>
            <pc:docMk/>
            <pc:sldMk cId="2466714125" sldId="263"/>
            <ac:spMk id="17" creationId="{3CB0D756-2DFF-B7BF-9E88-641C406067B7}"/>
          </ac:spMkLst>
        </pc:spChg>
        <pc:spChg chg="add mod">
          <ac:chgData name="Pat O'Shea" userId="bdc9cfda-2816-4e9c-83f3-1ca3cb2f5ea3" providerId="ADAL" clId="{032C8382-44A3-4E25-A325-C401E52F9314}" dt="2024-01-30T22:06:33.532" v="557" actId="207"/>
          <ac:spMkLst>
            <pc:docMk/>
            <pc:sldMk cId="2466714125" sldId="263"/>
            <ac:spMk id="18" creationId="{B66D9A25-E1F9-7C27-4025-F351A3A0FFD0}"/>
          </ac:spMkLst>
        </pc:spChg>
        <pc:picChg chg="add del mod">
          <ac:chgData name="Pat O'Shea" userId="bdc9cfda-2816-4e9c-83f3-1ca3cb2f5ea3" providerId="ADAL" clId="{032C8382-44A3-4E25-A325-C401E52F9314}" dt="2024-01-30T20:36:11.716" v="89" actId="478"/>
          <ac:picMkLst>
            <pc:docMk/>
            <pc:sldMk cId="2466714125" sldId="263"/>
            <ac:picMk id="3" creationId="{FB493C2E-DE0C-6544-2695-762CA770BBD9}"/>
          </ac:picMkLst>
        </pc:picChg>
        <pc:picChg chg="add del">
          <ac:chgData name="Pat O'Shea" userId="bdc9cfda-2816-4e9c-83f3-1ca3cb2f5ea3" providerId="ADAL" clId="{032C8382-44A3-4E25-A325-C401E52F9314}" dt="2024-01-30T20:36:09.316" v="88" actId="478"/>
          <ac:picMkLst>
            <pc:docMk/>
            <pc:sldMk cId="2466714125" sldId="263"/>
            <ac:picMk id="5" creationId="{3228D7CF-AE8D-AA37-27BF-CE36F794E3F5}"/>
          </ac:picMkLst>
        </pc:picChg>
        <pc:picChg chg="add del mod">
          <ac:chgData name="Pat O'Shea" userId="bdc9cfda-2816-4e9c-83f3-1ca3cb2f5ea3" providerId="ADAL" clId="{032C8382-44A3-4E25-A325-C401E52F9314}" dt="2024-01-30T20:36:06.679" v="87" actId="478"/>
          <ac:picMkLst>
            <pc:docMk/>
            <pc:sldMk cId="2466714125" sldId="263"/>
            <ac:picMk id="7" creationId="{9DCA5ED2-9902-7373-698E-EA0789236B26}"/>
          </ac:picMkLst>
        </pc:picChg>
        <pc:picChg chg="add del mod">
          <ac:chgData name="Pat O'Shea" userId="bdc9cfda-2816-4e9c-83f3-1ca3cb2f5ea3" providerId="ADAL" clId="{032C8382-44A3-4E25-A325-C401E52F9314}" dt="2024-01-30T21:18:00.557" v="100" actId="478"/>
          <ac:picMkLst>
            <pc:docMk/>
            <pc:sldMk cId="2466714125" sldId="263"/>
            <ac:picMk id="10" creationId="{AFD1DDDB-821F-744E-9045-6D7B73351AB3}"/>
          </ac:picMkLst>
        </pc:picChg>
        <pc:picChg chg="add del mod">
          <ac:chgData name="Pat O'Shea" userId="bdc9cfda-2816-4e9c-83f3-1ca3cb2f5ea3" providerId="ADAL" clId="{032C8382-44A3-4E25-A325-C401E52F9314}" dt="2024-01-30T21:18:36.060" v="106" actId="478"/>
          <ac:picMkLst>
            <pc:docMk/>
            <pc:sldMk cId="2466714125" sldId="263"/>
            <ac:picMk id="12" creationId="{4C29DA39-4A93-F41C-00BA-24304002A3B2}"/>
          </ac:picMkLst>
        </pc:picChg>
        <pc:picChg chg="add del mod">
          <ac:chgData name="Pat O'Shea" userId="bdc9cfda-2816-4e9c-83f3-1ca3cb2f5ea3" providerId="ADAL" clId="{032C8382-44A3-4E25-A325-C401E52F9314}" dt="2024-01-30T21:18:38.228" v="107" actId="478"/>
          <ac:picMkLst>
            <pc:docMk/>
            <pc:sldMk cId="2466714125" sldId="263"/>
            <ac:picMk id="14" creationId="{00063BAA-2C78-94BC-650C-D7797565B5A0}"/>
          </ac:picMkLst>
        </pc:picChg>
        <pc:picChg chg="add mod">
          <ac:chgData name="Pat O'Shea" userId="bdc9cfda-2816-4e9c-83f3-1ca3cb2f5ea3" providerId="ADAL" clId="{032C8382-44A3-4E25-A325-C401E52F9314}" dt="2024-01-30T21:21:31.639" v="374" actId="1076"/>
          <ac:picMkLst>
            <pc:docMk/>
            <pc:sldMk cId="2466714125" sldId="263"/>
            <ac:picMk id="16" creationId="{969E5F00-90A5-7358-DC53-926964E52210}"/>
          </ac:picMkLst>
        </pc:picChg>
        <pc:picChg chg="add del mod">
          <ac:chgData name="Pat O'Shea" userId="bdc9cfda-2816-4e9c-83f3-1ca3cb2f5ea3" providerId="ADAL" clId="{032C8382-44A3-4E25-A325-C401E52F9314}" dt="2024-01-30T21:22:48.455" v="519" actId="478"/>
          <ac:picMkLst>
            <pc:docMk/>
            <pc:sldMk cId="2466714125" sldId="263"/>
            <ac:picMk id="19" creationId="{D7BDEA5D-1A77-B6F2-D09E-BC3B6090E21A}"/>
          </ac:picMkLst>
        </pc:picChg>
      </pc:sldChg>
      <pc:sldChg chg="addSp delSp modSp mod">
        <pc:chgData name="Pat O'Shea" userId="bdc9cfda-2816-4e9c-83f3-1ca3cb2f5ea3" providerId="ADAL" clId="{032C8382-44A3-4E25-A325-C401E52F9314}" dt="2024-01-30T22:10:44.322" v="811" actId="20577"/>
        <pc:sldMkLst>
          <pc:docMk/>
          <pc:sldMk cId="790281655" sldId="264"/>
        </pc:sldMkLst>
        <pc:spChg chg="add mod">
          <ac:chgData name="Pat O'Shea" userId="bdc9cfda-2816-4e9c-83f3-1ca3cb2f5ea3" providerId="ADAL" clId="{032C8382-44A3-4E25-A325-C401E52F9314}" dt="2024-01-30T22:10:44.322" v="811" actId="20577"/>
          <ac:spMkLst>
            <pc:docMk/>
            <pc:sldMk cId="790281655" sldId="264"/>
            <ac:spMk id="5" creationId="{CCF30BFD-B86E-EBC8-9D41-E004F3EE2721}"/>
          </ac:spMkLst>
        </pc:spChg>
        <pc:picChg chg="add del mod">
          <ac:chgData name="Pat O'Shea" userId="bdc9cfda-2816-4e9c-83f3-1ca3cb2f5ea3" providerId="ADAL" clId="{032C8382-44A3-4E25-A325-C401E52F9314}" dt="2024-01-30T20:34:57.126" v="74" actId="478"/>
          <ac:picMkLst>
            <pc:docMk/>
            <pc:sldMk cId="790281655" sldId="264"/>
            <ac:picMk id="2" creationId="{5C9313BF-65D0-384D-B49F-F3F4D1BC1B6D}"/>
          </ac:picMkLst>
        </pc:picChg>
        <pc:picChg chg="add mod">
          <ac:chgData name="Pat O'Shea" userId="bdc9cfda-2816-4e9c-83f3-1ca3cb2f5ea3" providerId="ADAL" clId="{032C8382-44A3-4E25-A325-C401E52F9314}" dt="2024-01-30T20:35:45.372" v="84" actId="1076"/>
          <ac:picMkLst>
            <pc:docMk/>
            <pc:sldMk cId="790281655" sldId="264"/>
            <ac:picMk id="3" creationId="{B36A81E7-9C49-E2A5-61EC-82EBA82CE590}"/>
          </ac:picMkLst>
        </pc:picChg>
        <pc:picChg chg="add mod">
          <ac:chgData name="Pat O'Shea" userId="bdc9cfda-2816-4e9c-83f3-1ca3cb2f5ea3" providerId="ADAL" clId="{032C8382-44A3-4E25-A325-C401E52F9314}" dt="2024-01-30T20:35:51.691" v="85" actId="14100"/>
          <ac:picMkLst>
            <pc:docMk/>
            <pc:sldMk cId="790281655" sldId="264"/>
            <ac:picMk id="4" creationId="{D227B717-18BE-4F67-C6A5-F5753CFE9F20}"/>
          </ac:picMkLst>
        </pc:picChg>
      </pc:sldChg>
      <pc:sldChg chg="addSp modSp mod">
        <pc:chgData name="Pat O'Shea" userId="bdc9cfda-2816-4e9c-83f3-1ca3cb2f5ea3" providerId="ADAL" clId="{032C8382-44A3-4E25-A325-C401E52F9314}" dt="2024-01-30T22:11:14.823" v="839" actId="1076"/>
        <pc:sldMkLst>
          <pc:docMk/>
          <pc:sldMk cId="3015043664" sldId="265"/>
        </pc:sldMkLst>
        <pc:spChg chg="add mod">
          <ac:chgData name="Pat O'Shea" userId="bdc9cfda-2816-4e9c-83f3-1ca3cb2f5ea3" providerId="ADAL" clId="{032C8382-44A3-4E25-A325-C401E52F9314}" dt="2024-01-30T22:11:09.393" v="838" actId="20577"/>
          <ac:spMkLst>
            <pc:docMk/>
            <pc:sldMk cId="3015043664" sldId="265"/>
            <ac:spMk id="3" creationId="{7980A145-5666-F77F-DE6D-E336907E4628}"/>
          </ac:spMkLst>
        </pc:spChg>
        <pc:picChg chg="add mod">
          <ac:chgData name="Pat O'Shea" userId="bdc9cfda-2816-4e9c-83f3-1ca3cb2f5ea3" providerId="ADAL" clId="{032C8382-44A3-4E25-A325-C401E52F9314}" dt="2024-01-30T22:11:14.823" v="839" actId="1076"/>
          <ac:picMkLst>
            <pc:docMk/>
            <pc:sldMk cId="3015043664" sldId="265"/>
            <ac:picMk id="2" creationId="{543BDE0C-7055-4B36-5C55-CD8CE7835650}"/>
          </ac:picMkLst>
        </pc:picChg>
      </pc:sldChg>
      <pc:sldChg chg="addSp modSp mod">
        <pc:chgData name="Pat O'Shea" userId="bdc9cfda-2816-4e9c-83f3-1ca3cb2f5ea3" providerId="ADAL" clId="{032C8382-44A3-4E25-A325-C401E52F9314}" dt="2024-02-01T09:43:02.575" v="1701" actId="14100"/>
        <pc:sldMkLst>
          <pc:docMk/>
          <pc:sldMk cId="9881587" sldId="266"/>
        </pc:sldMkLst>
        <pc:spChg chg="add mod">
          <ac:chgData name="Pat O'Shea" userId="bdc9cfda-2816-4e9c-83f3-1ca3cb2f5ea3" providerId="ADAL" clId="{032C8382-44A3-4E25-A325-C401E52F9314}" dt="2024-02-01T09:40:58.279" v="1698" actId="14100"/>
          <ac:spMkLst>
            <pc:docMk/>
            <pc:sldMk cId="9881587" sldId="266"/>
            <ac:spMk id="2" creationId="{410B2A88-58FF-5970-25EF-EE6EBA54370D}"/>
          </ac:spMkLst>
        </pc:spChg>
        <pc:picChg chg="add mod">
          <ac:chgData name="Pat O'Shea" userId="bdc9cfda-2816-4e9c-83f3-1ca3cb2f5ea3" providerId="ADAL" clId="{032C8382-44A3-4E25-A325-C401E52F9314}" dt="2024-02-01T09:43:02.575" v="1701" actId="14100"/>
          <ac:picMkLst>
            <pc:docMk/>
            <pc:sldMk cId="9881587" sldId="266"/>
            <ac:picMk id="4" creationId="{42918850-0081-5FCB-A746-017BB632FBE7}"/>
          </ac:picMkLst>
        </pc:picChg>
      </pc:sldChg>
      <pc:sldChg chg="addSp modSp mod">
        <pc:chgData name="Pat O'Shea" userId="bdc9cfda-2816-4e9c-83f3-1ca3cb2f5ea3" providerId="ADAL" clId="{032C8382-44A3-4E25-A325-C401E52F9314}" dt="2024-02-01T09:39:19.023" v="1610" actId="14100"/>
        <pc:sldMkLst>
          <pc:docMk/>
          <pc:sldMk cId="1181525198" sldId="267"/>
        </pc:sldMkLst>
        <pc:spChg chg="add mod">
          <ac:chgData name="Pat O'Shea" userId="bdc9cfda-2816-4e9c-83f3-1ca3cb2f5ea3" providerId="ADAL" clId="{032C8382-44A3-4E25-A325-C401E52F9314}" dt="2024-02-01T09:39:19.023" v="1610" actId="14100"/>
          <ac:spMkLst>
            <pc:docMk/>
            <pc:sldMk cId="1181525198" sldId="267"/>
            <ac:spMk id="4" creationId="{0AF4BAA3-E330-F8AA-9D0F-E778127641DF}"/>
          </ac:spMkLst>
        </pc:spChg>
        <pc:picChg chg="add mod">
          <ac:chgData name="Pat O'Shea" userId="bdc9cfda-2816-4e9c-83f3-1ca3cb2f5ea3" providerId="ADAL" clId="{032C8382-44A3-4E25-A325-C401E52F9314}" dt="2024-02-01T09:37:13.032" v="1529" actId="1076"/>
          <ac:picMkLst>
            <pc:docMk/>
            <pc:sldMk cId="1181525198" sldId="267"/>
            <ac:picMk id="3" creationId="{14C898F5-AA86-2096-E8B2-38D65F608627}"/>
          </ac:picMkLst>
        </pc:picChg>
      </pc:sldChg>
      <pc:sldChg chg="addSp delSp modSp mod">
        <pc:chgData name="Pat O'Shea" userId="bdc9cfda-2816-4e9c-83f3-1ca3cb2f5ea3" providerId="ADAL" clId="{032C8382-44A3-4E25-A325-C401E52F9314}" dt="2024-02-01T09:35:53.034" v="1525" actId="1076"/>
        <pc:sldMkLst>
          <pc:docMk/>
          <pc:sldMk cId="3517652183" sldId="268"/>
        </pc:sldMkLst>
        <pc:spChg chg="mod">
          <ac:chgData name="Pat O'Shea" userId="bdc9cfda-2816-4e9c-83f3-1ca3cb2f5ea3" providerId="ADAL" clId="{032C8382-44A3-4E25-A325-C401E52F9314}" dt="2024-02-01T09:35:48.109" v="1524" actId="207"/>
          <ac:spMkLst>
            <pc:docMk/>
            <pc:sldMk cId="3517652183" sldId="268"/>
            <ac:spMk id="4" creationId="{FA770A85-4D20-12C5-1CA6-26334BF550F6}"/>
          </ac:spMkLst>
        </pc:spChg>
        <pc:spChg chg="add mod">
          <ac:chgData name="Pat O'Shea" userId="bdc9cfda-2816-4e9c-83f3-1ca3cb2f5ea3" providerId="ADAL" clId="{032C8382-44A3-4E25-A325-C401E52F9314}" dt="2024-02-01T09:30:57.051" v="1402" actId="1076"/>
          <ac:spMkLst>
            <pc:docMk/>
            <pc:sldMk cId="3517652183" sldId="268"/>
            <ac:spMk id="12" creationId="{865FC891-DB61-AF1B-DC40-4E2FBF304043}"/>
          </ac:spMkLst>
        </pc:spChg>
        <pc:spChg chg="add mod">
          <ac:chgData name="Pat O'Shea" userId="bdc9cfda-2816-4e9c-83f3-1ca3cb2f5ea3" providerId="ADAL" clId="{032C8382-44A3-4E25-A325-C401E52F9314}" dt="2024-02-01T09:31:07.748" v="1406" actId="1076"/>
          <ac:spMkLst>
            <pc:docMk/>
            <pc:sldMk cId="3517652183" sldId="268"/>
            <ac:spMk id="13" creationId="{37DDA1A5-B5F8-F92D-DAEF-05FA7142C1EC}"/>
          </ac:spMkLst>
        </pc:spChg>
        <pc:spChg chg="add mod">
          <ac:chgData name="Pat O'Shea" userId="bdc9cfda-2816-4e9c-83f3-1ca3cb2f5ea3" providerId="ADAL" clId="{032C8382-44A3-4E25-A325-C401E52F9314}" dt="2024-02-01T09:33:14.501" v="1425" actId="1076"/>
          <ac:spMkLst>
            <pc:docMk/>
            <pc:sldMk cId="3517652183" sldId="268"/>
            <ac:spMk id="18" creationId="{D1E785F6-764E-F995-5DF1-6CBEB06DDF0D}"/>
          </ac:spMkLst>
        </pc:spChg>
        <pc:spChg chg="add mod">
          <ac:chgData name="Pat O'Shea" userId="bdc9cfda-2816-4e9c-83f3-1ca3cb2f5ea3" providerId="ADAL" clId="{032C8382-44A3-4E25-A325-C401E52F9314}" dt="2024-02-01T09:33:06.175" v="1422" actId="1076"/>
          <ac:spMkLst>
            <pc:docMk/>
            <pc:sldMk cId="3517652183" sldId="268"/>
            <ac:spMk id="19" creationId="{71341DC9-EA2E-ACD5-CCE6-5682AC765C7F}"/>
          </ac:spMkLst>
        </pc:spChg>
        <pc:picChg chg="del">
          <ac:chgData name="Pat O'Shea" userId="bdc9cfda-2816-4e9c-83f3-1ca3cb2f5ea3" providerId="ADAL" clId="{032C8382-44A3-4E25-A325-C401E52F9314}" dt="2024-01-30T21:25:55.631" v="543" actId="478"/>
          <ac:picMkLst>
            <pc:docMk/>
            <pc:sldMk cId="3517652183" sldId="268"/>
            <ac:picMk id="3" creationId="{33653C0C-5A33-D273-E495-7B0A714A1DFF}"/>
          </ac:picMkLst>
        </pc:picChg>
        <pc:picChg chg="add mod">
          <ac:chgData name="Pat O'Shea" userId="bdc9cfda-2816-4e9c-83f3-1ca3cb2f5ea3" providerId="ADAL" clId="{032C8382-44A3-4E25-A325-C401E52F9314}" dt="2024-02-01T09:33:12.249" v="1424" actId="14100"/>
          <ac:picMkLst>
            <pc:docMk/>
            <pc:sldMk cId="3517652183" sldId="268"/>
            <ac:picMk id="5" creationId="{2F8117D6-0305-4152-5A72-8D8BF3BE2F27}"/>
          </ac:picMkLst>
        </pc:picChg>
        <pc:picChg chg="add mod">
          <ac:chgData name="Pat O'Shea" userId="bdc9cfda-2816-4e9c-83f3-1ca3cb2f5ea3" providerId="ADAL" clId="{032C8382-44A3-4E25-A325-C401E52F9314}" dt="2024-02-01T09:35:53.034" v="1525" actId="1076"/>
          <ac:picMkLst>
            <pc:docMk/>
            <pc:sldMk cId="3517652183" sldId="268"/>
            <ac:picMk id="7" creationId="{62970161-CC41-3FA3-AA63-5012BDCECE8F}"/>
          </ac:picMkLst>
        </pc:picChg>
        <pc:picChg chg="add mod">
          <ac:chgData name="Pat O'Shea" userId="bdc9cfda-2816-4e9c-83f3-1ca3cb2f5ea3" providerId="ADAL" clId="{032C8382-44A3-4E25-A325-C401E52F9314}" dt="2024-02-01T09:33:23.651" v="1429" actId="1076"/>
          <ac:picMkLst>
            <pc:docMk/>
            <pc:sldMk cId="3517652183" sldId="268"/>
            <ac:picMk id="9" creationId="{A4A207B1-74E2-391C-0764-D667FC86B2BF}"/>
          </ac:picMkLst>
        </pc:picChg>
        <pc:picChg chg="add mod">
          <ac:chgData name="Pat O'Shea" userId="bdc9cfda-2816-4e9c-83f3-1ca3cb2f5ea3" providerId="ADAL" clId="{032C8382-44A3-4E25-A325-C401E52F9314}" dt="2024-02-01T09:31:00.779" v="1404" actId="1076"/>
          <ac:picMkLst>
            <pc:docMk/>
            <pc:sldMk cId="3517652183" sldId="268"/>
            <ac:picMk id="11" creationId="{B17B4B7F-855A-CB14-6783-630A7229354E}"/>
          </ac:picMkLst>
        </pc:picChg>
        <pc:picChg chg="add mod">
          <ac:chgData name="Pat O'Shea" userId="bdc9cfda-2816-4e9c-83f3-1ca3cb2f5ea3" providerId="ADAL" clId="{032C8382-44A3-4E25-A325-C401E52F9314}" dt="2024-02-01T09:33:01.240" v="1421" actId="14100"/>
          <ac:picMkLst>
            <pc:docMk/>
            <pc:sldMk cId="3517652183" sldId="268"/>
            <ac:picMk id="15" creationId="{30F3BFE2-171D-2ED4-D7AE-0601AB6CB9DD}"/>
          </ac:picMkLst>
        </pc:picChg>
        <pc:picChg chg="add mod">
          <ac:chgData name="Pat O'Shea" userId="bdc9cfda-2816-4e9c-83f3-1ca3cb2f5ea3" providerId="ADAL" clId="{032C8382-44A3-4E25-A325-C401E52F9314}" dt="2024-02-01T09:33:18.281" v="1427" actId="14100"/>
          <ac:picMkLst>
            <pc:docMk/>
            <pc:sldMk cId="3517652183" sldId="268"/>
            <ac:picMk id="17" creationId="{41ABE3FF-3129-CE66-5DCE-2B6EA02392F9}"/>
          </ac:picMkLst>
        </pc:picChg>
      </pc:sldChg>
      <pc:sldChg chg="addSp delSp modSp new mod">
        <pc:chgData name="Pat O'Shea" userId="bdc9cfda-2816-4e9c-83f3-1ca3cb2f5ea3" providerId="ADAL" clId="{032C8382-44A3-4E25-A325-C401E52F9314}" dt="2024-01-30T22:08:59.068" v="662" actId="14100"/>
        <pc:sldMkLst>
          <pc:docMk/>
          <pc:sldMk cId="4070361644" sldId="271"/>
        </pc:sldMkLst>
        <pc:spChg chg="add del mod">
          <ac:chgData name="Pat O'Shea" userId="bdc9cfda-2816-4e9c-83f3-1ca3cb2f5ea3" providerId="ADAL" clId="{032C8382-44A3-4E25-A325-C401E52F9314}" dt="2024-01-30T22:08:42.327" v="660"/>
          <ac:spMkLst>
            <pc:docMk/>
            <pc:sldMk cId="4070361644" sldId="271"/>
            <ac:spMk id="4" creationId="{7139AA32-CAAD-918D-0148-EA10AB2923FD}"/>
          </ac:spMkLst>
        </pc:spChg>
        <pc:spChg chg="add mod">
          <ac:chgData name="Pat O'Shea" userId="bdc9cfda-2816-4e9c-83f3-1ca3cb2f5ea3" providerId="ADAL" clId="{032C8382-44A3-4E25-A325-C401E52F9314}" dt="2024-01-30T22:08:59.068" v="662" actId="14100"/>
          <ac:spMkLst>
            <pc:docMk/>
            <pc:sldMk cId="4070361644" sldId="271"/>
            <ac:spMk id="5" creationId="{6881E954-1E14-254F-62D5-26853A08189D}"/>
          </ac:spMkLst>
        </pc:spChg>
        <pc:picChg chg="add mod modCrop">
          <ac:chgData name="Pat O'Shea" userId="bdc9cfda-2816-4e9c-83f3-1ca3cb2f5ea3" providerId="ADAL" clId="{032C8382-44A3-4E25-A325-C401E52F9314}" dt="2024-01-30T22:08:19.267" v="655" actId="1076"/>
          <ac:picMkLst>
            <pc:docMk/>
            <pc:sldMk cId="4070361644" sldId="271"/>
            <ac:picMk id="2" creationId="{7399F855-6182-FAF1-F746-00D17FEB778D}"/>
          </ac:picMkLst>
        </pc:picChg>
        <pc:picChg chg="add del mod">
          <ac:chgData name="Pat O'Shea" userId="bdc9cfda-2816-4e9c-83f3-1ca3cb2f5ea3" providerId="ADAL" clId="{032C8382-44A3-4E25-A325-C401E52F9314}" dt="2024-01-30T21:24:40.234" v="536" actId="478"/>
          <ac:picMkLst>
            <pc:docMk/>
            <pc:sldMk cId="4070361644" sldId="271"/>
            <ac:picMk id="3" creationId="{51CC6FB7-1329-E8F3-20E8-5EB09711CB33}"/>
          </ac:picMkLst>
        </pc:picChg>
      </pc:sldChg>
      <pc:sldChg chg="addSp modSp new mod">
        <pc:chgData name="Pat O'Shea" userId="bdc9cfda-2816-4e9c-83f3-1ca3cb2f5ea3" providerId="ADAL" clId="{032C8382-44A3-4E25-A325-C401E52F9314}" dt="2024-01-30T22:10:15.232" v="772" actId="20577"/>
        <pc:sldMkLst>
          <pc:docMk/>
          <pc:sldMk cId="1106565270" sldId="272"/>
        </pc:sldMkLst>
        <pc:spChg chg="add mod">
          <ac:chgData name="Pat O'Shea" userId="bdc9cfda-2816-4e9c-83f3-1ca3cb2f5ea3" providerId="ADAL" clId="{032C8382-44A3-4E25-A325-C401E52F9314}" dt="2024-01-30T22:10:15.232" v="772" actId="20577"/>
          <ac:spMkLst>
            <pc:docMk/>
            <pc:sldMk cId="1106565270" sldId="272"/>
            <ac:spMk id="3" creationId="{6C2B1116-B396-878E-528F-7E217444BC08}"/>
          </ac:spMkLst>
        </pc:spChg>
        <pc:picChg chg="add mod">
          <ac:chgData name="Pat O'Shea" userId="bdc9cfda-2816-4e9c-83f3-1ca3cb2f5ea3" providerId="ADAL" clId="{032C8382-44A3-4E25-A325-C401E52F9314}" dt="2024-01-30T22:09:05.560" v="663" actId="1076"/>
          <ac:picMkLst>
            <pc:docMk/>
            <pc:sldMk cId="1106565270" sldId="272"/>
            <ac:picMk id="2" creationId="{F9FFB58A-C2C0-2EEA-BE2E-9E464F2C5F8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69C35-24FB-8CA1-B7B9-69B48C519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469CF-1BAF-1DF2-C5F0-A0C72CC79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35853-D369-CE27-D2A8-9BF61189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4A9-6FF8-4A66-A545-E7C7E1F5A766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42FF6-20CA-C804-5FDE-FDEFB4F4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AED9F-FBBE-5BF9-9C1D-E9AF8DBD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A243-F82E-4E84-8DA5-3BDE57F1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164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D8CA-8EC9-49D0-F207-80DA374F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5C554-816F-9ACE-F571-2E247BE33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721A6-A817-0B43-BCF7-44870F5A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4A9-6FF8-4A66-A545-E7C7E1F5A766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EFF7B-C3DA-AA58-03F6-4A1D8CD6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E2A4E-46ED-F5CB-9B65-5057A572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A243-F82E-4E84-8DA5-3BDE57F1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15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75EB02-400F-F074-6C68-A6BA4BFBB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2B17F-064D-A676-566A-ADF051A09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27FBD-2B29-261A-183E-E8FD93E5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4A9-6FF8-4A66-A545-E7C7E1F5A766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5C148-A033-009D-C3CA-AB72789F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B7F15-6884-943D-A9F6-26DFADE3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A243-F82E-4E84-8DA5-3BDE57F1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714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1DE17-2038-B8D0-2A85-1CC8D310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887-FAE8-46B5-E0CB-5E8DEC88A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49A5B-1DF8-0007-0738-E0B8F3CCF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4A9-6FF8-4A66-A545-E7C7E1F5A766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7568D-30E2-CF20-53D4-EE20A21A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96E38-510D-C037-5D68-CB41BB17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A243-F82E-4E84-8DA5-3BDE57F1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496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8AFA-630E-4BF9-3251-0AF38168A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22A46-C092-3618-C9F6-DACDD4C91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31951-8F95-4D35-AEAF-474A3A590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4A9-6FF8-4A66-A545-E7C7E1F5A766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29F05-CFCA-4938-9A56-4CE88268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92CD1-EFB5-E4B8-46F1-1499999E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A243-F82E-4E84-8DA5-3BDE57F1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701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F023-0635-320C-AFB8-77C9F95FD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61C4D-F728-141F-CFB3-8620F211C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D9042-2EC1-EE47-4FC7-535FF277F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9FE42-2C0B-CB9A-89EE-2C5B2FA62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4A9-6FF8-4A66-A545-E7C7E1F5A766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7D9C2-3020-27A3-D8CE-F51F605C5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4F26B-B334-5C2A-7065-619F313D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A243-F82E-4E84-8DA5-3BDE57F1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02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E2BC-0E92-2E03-AF0A-3201974C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8F95C-11DE-3678-53A4-5992B1DDF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9C7D7-0CA2-F6F7-851D-68AEF622A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9B572-DD83-8007-E086-4CFA232E8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2511DA-DA9A-95BA-CB8D-C17F8C22D5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EF2645-F8A8-E9B5-7B8D-9FC5BA21E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4A9-6FF8-4A66-A545-E7C7E1F5A766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516B3A-BE68-F37F-596E-6B46F918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9F09E8-204B-CF99-F6A3-A66BBEE2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A243-F82E-4E84-8DA5-3BDE57F1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386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C24F-6478-8F22-280B-38CFAA96D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B7B07-45AD-A407-2F5E-A37976C2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4A9-6FF8-4A66-A545-E7C7E1F5A766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D2D32-3BFC-EDE5-B220-C0CD951D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82C52-E79C-2C82-71CE-7492D2D9F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A243-F82E-4E84-8DA5-3BDE57F1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15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C7F441-38BD-ED26-8972-281B84CD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4A9-6FF8-4A66-A545-E7C7E1F5A766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7C025-BB7D-0201-B6FA-A01189A0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E6384-CF64-52FB-BF66-5012822D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A243-F82E-4E84-8DA5-3BDE57F1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123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3286-D248-984F-4DC0-58219A63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A60E3-2F2A-8E13-BBC3-516244C9D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77BF7-0A2A-5F14-BDA8-4A8222C47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BD5A1-F22C-2B18-6E07-9737CD0AC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4A9-6FF8-4A66-A545-E7C7E1F5A766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C0D28-CF83-7294-F604-3CA0B774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F5AFA-E34F-B4D2-C69A-30F1A80F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A243-F82E-4E84-8DA5-3BDE57F1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91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497F-806B-54A8-3DF7-6E83F30D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24B53-FEEA-FE2E-F36B-B2C320FC3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5E60D-C407-E87D-705B-06ADB90CE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5F42A-834B-8E73-C0E7-760FA3D4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4A9-6FF8-4A66-A545-E7C7E1F5A766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13F83-B031-9F85-1747-AEC8CC5A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A8B39-28A6-6442-EEDF-557EA375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A243-F82E-4E84-8DA5-3BDE57F1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58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BBEF62-134F-4091-59D5-0D7638DC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F9F08-75F3-A022-6035-02BA0DA43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962CA-73BE-5F59-D65E-477DAE484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D34A9-6FF8-4A66-A545-E7C7E1F5A766}" type="datetimeFigureOut">
              <a:rPr lang="en-AU" smtClean="0"/>
              <a:t>30/01/2024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0C223-81BE-DF76-4221-649BCDBC7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85FD6-C64A-600B-1903-FE4538FAC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A243-F82E-4E84-8DA5-3BDE57F176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008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04419-2E62-D9A5-0B7D-CAC4E65E6C80}"/>
              </a:ext>
            </a:extLst>
          </p:cNvPr>
          <p:cNvSpPr txBox="1"/>
          <p:nvPr/>
        </p:nvSpPr>
        <p:spPr>
          <a:xfrm>
            <a:off x="9267909" y="2023110"/>
            <a:ext cx="2469624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Green Chemistry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CB57A-CD91-E001-EBE4-7E80D3B0D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99" y="858525"/>
            <a:ext cx="7445582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9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A81E7-9C49-E2A5-61EC-82EBA82CE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876" y="770797"/>
            <a:ext cx="10562124" cy="57686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27B717-18BE-4F67-C6A5-F5753CFE9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7" y="91532"/>
            <a:ext cx="3534428" cy="2407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F30BFD-B86E-EBC8-9D41-E004F3EE2721}"/>
              </a:ext>
            </a:extLst>
          </p:cNvPr>
          <p:cNvSpPr txBox="1"/>
          <p:nvPr/>
        </p:nvSpPr>
        <p:spPr>
          <a:xfrm>
            <a:off x="4765040" y="91532"/>
            <a:ext cx="6715760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Catalyst added to car exhaust system</a:t>
            </a:r>
          </a:p>
        </p:txBody>
      </p:sp>
    </p:spTree>
    <p:extLst>
      <p:ext uri="{BB962C8B-B14F-4D97-AF65-F5344CB8AC3E}">
        <p14:creationId xmlns:p14="http://schemas.microsoft.com/office/powerpoint/2010/main" val="790281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3BDE0C-7055-4B36-5C55-CD8CE7835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97" y="1087120"/>
            <a:ext cx="10312806" cy="43499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80A145-5666-F77F-DE6D-E336907E4628}"/>
              </a:ext>
            </a:extLst>
          </p:cNvPr>
          <p:cNvSpPr txBox="1"/>
          <p:nvPr/>
        </p:nvSpPr>
        <p:spPr>
          <a:xfrm>
            <a:off x="2621280" y="194541"/>
            <a:ext cx="3627844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Less toxic emissions</a:t>
            </a:r>
          </a:p>
        </p:txBody>
      </p:sp>
    </p:spTree>
    <p:extLst>
      <p:ext uri="{BB962C8B-B14F-4D97-AF65-F5344CB8AC3E}">
        <p14:creationId xmlns:p14="http://schemas.microsoft.com/office/powerpoint/2010/main" val="3015043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F71076-A309-08F4-A7CA-057455ED9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7" y="4294663"/>
            <a:ext cx="9204043" cy="15122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61D4E9-3426-7D1A-CEF1-67CF679F9880}"/>
              </a:ext>
            </a:extLst>
          </p:cNvPr>
          <p:cNvSpPr txBox="1"/>
          <p:nvPr/>
        </p:nvSpPr>
        <p:spPr>
          <a:xfrm>
            <a:off x="548640" y="357504"/>
            <a:ext cx="101600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u="sng" dirty="0"/>
              <a:t>Atom economy </a:t>
            </a:r>
            <a:r>
              <a:rPr lang="en-AU" sz="3000" dirty="0"/>
              <a:t>– the products need to include as high a percentage of reactant as possible – not wasting chemicals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84C2E-5796-7C8F-0C38-548FD80458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6225" y="2609850"/>
            <a:ext cx="11915775" cy="1638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B35111-E301-1352-D25B-C907D6EA5D47}"/>
              </a:ext>
            </a:extLst>
          </p:cNvPr>
          <p:cNvSpPr txBox="1"/>
          <p:nvPr/>
        </p:nvSpPr>
        <p:spPr>
          <a:xfrm>
            <a:off x="182880" y="1635760"/>
            <a:ext cx="11866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Arial Narrow" panose="020B0606020202030204" pitchFamily="34" charset="0"/>
              </a:rPr>
              <a:t>Example: making ethanol from chloroethane produces </a:t>
            </a:r>
            <a:r>
              <a:rPr lang="en-AU" sz="2800" dirty="0" err="1">
                <a:latin typeface="Arial Narrow" panose="020B0606020202030204" pitchFamily="34" charset="0"/>
              </a:rPr>
              <a:t>KCl</a:t>
            </a:r>
            <a:r>
              <a:rPr lang="en-AU" sz="2800" dirty="0">
                <a:latin typeface="Arial Narrow" panose="020B0606020202030204" pitchFamily="34" charset="0"/>
              </a:rPr>
              <a:t> – what to do with that?</a:t>
            </a:r>
          </a:p>
          <a:p>
            <a:r>
              <a:rPr lang="en-AU" sz="2800" dirty="0">
                <a:latin typeface="Arial Narrow" panose="020B0606020202030204" pitchFamily="34" charset="0"/>
              </a:rPr>
              <a:t>Atom economy = M(ethanol)x 100/(M(chloroethane) + M(KOH)) = 4600/120.6 = 38%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65E2AE-B264-7525-871C-1F5931035716}"/>
              </a:ext>
            </a:extLst>
          </p:cNvPr>
          <p:cNvSpPr txBox="1"/>
          <p:nvPr/>
        </p:nvSpPr>
        <p:spPr>
          <a:xfrm>
            <a:off x="182880" y="5806916"/>
            <a:ext cx="12009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700" dirty="0">
                <a:latin typeface="Arial Narrow" panose="020B0606020202030204" pitchFamily="34" charset="0"/>
              </a:rPr>
              <a:t>Making ethanol from addition reaction on ethene uses every reactant atom =&gt; 100% atom economy</a:t>
            </a:r>
          </a:p>
        </p:txBody>
      </p:sp>
    </p:spTree>
    <p:extLst>
      <p:ext uri="{BB962C8B-B14F-4D97-AF65-F5344CB8AC3E}">
        <p14:creationId xmlns:p14="http://schemas.microsoft.com/office/powerpoint/2010/main" val="1381271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770A85-4D20-12C5-1CA6-26334BF550F6}"/>
              </a:ext>
            </a:extLst>
          </p:cNvPr>
          <p:cNvSpPr txBox="1"/>
          <p:nvPr/>
        </p:nvSpPr>
        <p:spPr>
          <a:xfrm>
            <a:off x="3901440" y="292062"/>
            <a:ext cx="4206240" cy="51706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u="sng" dirty="0"/>
              <a:t>Renewable feedstock</a:t>
            </a:r>
          </a:p>
          <a:p>
            <a:endParaRPr lang="en-AU" sz="3000" dirty="0"/>
          </a:p>
          <a:p>
            <a:r>
              <a:rPr lang="en-AU" sz="3000" dirty="0"/>
              <a:t>Seaweed vs oil</a:t>
            </a:r>
          </a:p>
          <a:p>
            <a:endParaRPr lang="en-AU" sz="3000" dirty="0"/>
          </a:p>
          <a:p>
            <a:endParaRPr lang="en-AU" sz="3000" dirty="0"/>
          </a:p>
          <a:p>
            <a:r>
              <a:rPr lang="en-AU" sz="3000" dirty="0"/>
              <a:t>Compost wrap vs normal</a:t>
            </a:r>
          </a:p>
          <a:p>
            <a:endParaRPr lang="en-AU" sz="3000" dirty="0"/>
          </a:p>
          <a:p>
            <a:endParaRPr lang="en-AU" sz="3000" dirty="0"/>
          </a:p>
          <a:p>
            <a:endParaRPr lang="en-AU" sz="3000" dirty="0"/>
          </a:p>
          <a:p>
            <a:endParaRPr lang="en-AU" sz="3000" dirty="0"/>
          </a:p>
          <a:p>
            <a:r>
              <a:rPr lang="en-AU" sz="3000" dirty="0"/>
              <a:t>Compost vs landfill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117D6-0305-4152-5A72-8D8BF3BE2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42" y="2852991"/>
            <a:ext cx="3430857" cy="978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970161-CC41-3FA3-AA63-5012BDCEC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868" y="2710979"/>
            <a:ext cx="3187864" cy="16002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A207B1-74E2-391C-0764-D667FC86B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789" y="292062"/>
            <a:ext cx="2102533" cy="1871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7B4B7F-855A-CB14-6783-630A72293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387" y="4825335"/>
            <a:ext cx="2461935" cy="1849005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865FC891-DB61-AF1B-DC40-4E2FBF304043}"/>
              </a:ext>
            </a:extLst>
          </p:cNvPr>
          <p:cNvSpPr/>
          <p:nvPr/>
        </p:nvSpPr>
        <p:spPr>
          <a:xfrm>
            <a:off x="8991600" y="2170484"/>
            <a:ext cx="508000" cy="5791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7DDA1A5-B5F8-F92D-DAEF-05FA7142C1EC}"/>
              </a:ext>
            </a:extLst>
          </p:cNvPr>
          <p:cNvSpPr/>
          <p:nvPr/>
        </p:nvSpPr>
        <p:spPr>
          <a:xfrm>
            <a:off x="9194800" y="4108397"/>
            <a:ext cx="508000" cy="5791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F3BFE2-171D-2ED4-D7AE-0601AB6CB9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42" y="471526"/>
            <a:ext cx="2948415" cy="1698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ABE3FF-3129-CE66-5DCE-2B6EA02392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797" y="4687517"/>
            <a:ext cx="2697841" cy="1698957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D1E785F6-764E-F995-5DF1-6CBEB06DDF0D}"/>
              </a:ext>
            </a:extLst>
          </p:cNvPr>
          <p:cNvSpPr/>
          <p:nvPr/>
        </p:nvSpPr>
        <p:spPr>
          <a:xfrm>
            <a:off x="1597608" y="4045086"/>
            <a:ext cx="508000" cy="5791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1341DC9-EA2E-ACD5-CCE6-5682AC765C7F}"/>
              </a:ext>
            </a:extLst>
          </p:cNvPr>
          <p:cNvSpPr/>
          <p:nvPr/>
        </p:nvSpPr>
        <p:spPr>
          <a:xfrm>
            <a:off x="1526149" y="2447614"/>
            <a:ext cx="508000" cy="5791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765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898F5-AA86-2096-E8B2-38D65F608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081" y="1180586"/>
            <a:ext cx="7084662" cy="51287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F4BAA3-E330-F8AA-9D0F-E778127641DF}"/>
              </a:ext>
            </a:extLst>
          </p:cNvPr>
          <p:cNvSpPr txBox="1"/>
          <p:nvPr/>
        </p:nvSpPr>
        <p:spPr>
          <a:xfrm>
            <a:off x="1798320" y="194541"/>
            <a:ext cx="768096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u="sng" dirty="0"/>
              <a:t>Design for degradation</a:t>
            </a:r>
          </a:p>
          <a:p>
            <a:r>
              <a:rPr lang="en-AU" sz="3000" dirty="0"/>
              <a:t>PET incorporating </a:t>
            </a:r>
            <a:r>
              <a:rPr lang="en-AU" sz="3000" dirty="0" err="1"/>
              <a:t>PETase</a:t>
            </a:r>
            <a:r>
              <a:rPr lang="en-AU" sz="3000" dirty="0"/>
              <a:t> – will break down</a:t>
            </a:r>
          </a:p>
        </p:txBody>
      </p:sp>
    </p:spTree>
    <p:extLst>
      <p:ext uri="{BB962C8B-B14F-4D97-AF65-F5344CB8AC3E}">
        <p14:creationId xmlns:p14="http://schemas.microsoft.com/office/powerpoint/2010/main" val="1181525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0B2A88-58FF-5970-25EF-EE6EBA54370D}"/>
              </a:ext>
            </a:extLst>
          </p:cNvPr>
          <p:cNvSpPr txBox="1"/>
          <p:nvPr/>
        </p:nvSpPr>
        <p:spPr>
          <a:xfrm>
            <a:off x="1798320" y="194540"/>
            <a:ext cx="4145280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u="sng" dirty="0"/>
              <a:t>Prevention of waste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18850-0081-5FCB-A746-017BB632F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734" y="946021"/>
            <a:ext cx="7882345" cy="557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E292A2-3C35-5608-7DFC-E1599BAD8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80" y="1828718"/>
            <a:ext cx="10959654" cy="3484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A1F9DE-09F1-D7F4-0796-F29250AC1A4E}"/>
              </a:ext>
            </a:extLst>
          </p:cNvPr>
          <p:cNvSpPr txBox="1"/>
          <p:nvPr/>
        </p:nvSpPr>
        <p:spPr>
          <a:xfrm>
            <a:off x="1219201" y="371250"/>
            <a:ext cx="5872480" cy="13436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u="sng" dirty="0">
                <a:latin typeface="+mj-lt"/>
                <a:ea typeface="+mj-ea"/>
                <a:cs typeface="+mj-cs"/>
              </a:rPr>
              <a:t>Design for energy efficiency</a:t>
            </a:r>
            <a:r>
              <a:rPr lang="en-US" sz="37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24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C2B945-F88F-1163-82B8-8E5613DC0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727" y="209867"/>
            <a:ext cx="8560546" cy="64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0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6215FF-2C26-8DAD-53FF-4D1B851C4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22" y="1567832"/>
            <a:ext cx="10905066" cy="4552866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305E36-0C91-9190-F1B8-2614F5B494F7}"/>
              </a:ext>
            </a:extLst>
          </p:cNvPr>
          <p:cNvSpPr txBox="1"/>
          <p:nvPr/>
        </p:nvSpPr>
        <p:spPr>
          <a:xfrm>
            <a:off x="4645109" y="371250"/>
            <a:ext cx="2446571" cy="13436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VCAA listed </a:t>
            </a:r>
          </a:p>
        </p:txBody>
      </p:sp>
    </p:spTree>
    <p:extLst>
      <p:ext uri="{BB962C8B-B14F-4D97-AF65-F5344CB8AC3E}">
        <p14:creationId xmlns:p14="http://schemas.microsoft.com/office/powerpoint/2010/main" val="167664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248701-16CD-39CA-94AC-553EDB0BAFCC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Designing safer chemicals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Ex. Dry cleaning industry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F6CB71-568A-87BB-552C-B6C6029E7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736" y="2123101"/>
            <a:ext cx="3818064" cy="3655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423C06-5137-08BF-B477-1306AB76D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393" y="2859926"/>
            <a:ext cx="2733326" cy="23725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C4211-B4FC-94CF-1817-C2BB0E12F973}"/>
              </a:ext>
            </a:extLst>
          </p:cNvPr>
          <p:cNvSpPr txBox="1"/>
          <p:nvPr/>
        </p:nvSpPr>
        <p:spPr>
          <a:xfrm>
            <a:off x="838200" y="5269318"/>
            <a:ext cx="7624573" cy="61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7824">
              <a:spcAft>
                <a:spcPts val="600"/>
              </a:spcAft>
            </a:pPr>
            <a:r>
              <a:rPr lang="en-AU" sz="33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once carbon tetrachloride but ..</a:t>
            </a:r>
            <a:endParaRPr lang="en-AU" sz="3500"/>
          </a:p>
        </p:txBody>
      </p:sp>
    </p:spTree>
    <p:extLst>
      <p:ext uri="{BB962C8B-B14F-4D97-AF65-F5344CB8AC3E}">
        <p14:creationId xmlns:p14="http://schemas.microsoft.com/office/powerpoint/2010/main" val="178746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88F4FF-A5C4-C0DD-73A5-84FF78BE5E3A}"/>
              </a:ext>
            </a:extLst>
          </p:cNvPr>
          <p:cNvSpPr txBox="1"/>
          <p:nvPr/>
        </p:nvSpPr>
        <p:spPr>
          <a:xfrm>
            <a:off x="640080" y="2872899"/>
            <a:ext cx="4243589" cy="13798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/>
              <a:t>This was not good for Krista’s life expectancy!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12D65F-D594-FABD-FFC8-32BFE6F55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776"/>
          <a:stretch/>
        </p:blipFill>
        <p:spPr>
          <a:xfrm>
            <a:off x="5199942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770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D5D445-B9C1-A2C2-1DD9-184B8F26BB01}"/>
              </a:ext>
            </a:extLst>
          </p:cNvPr>
          <p:cNvSpPr txBox="1"/>
          <p:nvPr/>
        </p:nvSpPr>
        <p:spPr>
          <a:xfrm>
            <a:off x="485774" y="457199"/>
            <a:ext cx="9603105" cy="11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500" dirty="0"/>
              <a:t>Replaced firstly with ‘perc’ – tetrachloroethene</a:t>
            </a:r>
          </a:p>
          <a:p>
            <a:r>
              <a:rPr lang="en-AU" sz="3500" dirty="0"/>
              <a:t>but still of concern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498F0-E773-506F-2F23-5288C99C1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12" y="823615"/>
            <a:ext cx="3117274" cy="2468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BB3380-8BAB-2334-B292-978DE1FC7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30" b="9871"/>
          <a:stretch/>
        </p:blipFill>
        <p:spPr>
          <a:xfrm>
            <a:off x="302893" y="1646088"/>
            <a:ext cx="8394067" cy="1493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1E754-72A1-71E4-0E2D-C0941608086E}"/>
              </a:ext>
            </a:extLst>
          </p:cNvPr>
          <p:cNvSpPr txBox="1"/>
          <p:nvPr/>
        </p:nvSpPr>
        <p:spPr>
          <a:xfrm>
            <a:off x="485773" y="3158778"/>
            <a:ext cx="960310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500" dirty="0"/>
              <a:t>but now with a much safer product – siloxane.</a:t>
            </a:r>
          </a:p>
          <a:p>
            <a:r>
              <a:rPr lang="en-GB" sz="2500" b="0" i="0" dirty="0">
                <a:solidFill>
                  <a:srgbClr val="122643"/>
                </a:solidFill>
                <a:effectLst/>
                <a:latin typeface="Jost"/>
              </a:rPr>
              <a:t>Extremely gentle</a:t>
            </a:r>
            <a:r>
              <a:rPr lang="en-GB" sz="2500" b="0" i="0" dirty="0">
                <a:effectLst/>
                <a:latin typeface="Jost"/>
              </a:rPr>
              <a:t>.</a:t>
            </a:r>
            <a:br>
              <a:rPr lang="en-GB" sz="2500" b="0" i="0" dirty="0">
                <a:effectLst/>
                <a:latin typeface="Jost"/>
              </a:rPr>
            </a:br>
            <a:r>
              <a:rPr lang="en-GB" sz="2500" b="0" i="0" dirty="0">
                <a:effectLst/>
                <a:latin typeface="Jost"/>
              </a:rPr>
              <a:t>So gentle, in fact, that it’s been used for decades as a base ingredient in many personal care products you drip into your eyes and rub into your skin on a daily basis. Such as shampoos, antiperspirants, deodorants and moisturizing creams. Even lipsticks.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B267B-3308-B539-A157-97B24A661F86}"/>
              </a:ext>
            </a:extLst>
          </p:cNvPr>
          <p:cNvSpPr txBox="1"/>
          <p:nvPr/>
        </p:nvSpPr>
        <p:spPr>
          <a:xfrm>
            <a:off x="638173" y="4520268"/>
            <a:ext cx="96031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5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D9B138-7AEF-570C-567A-5688FEFD0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324" y="5375203"/>
            <a:ext cx="4208316" cy="131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4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E9718B-21B7-F8D2-6A97-C9947B7814E8}"/>
              </a:ext>
            </a:extLst>
          </p:cNvPr>
          <p:cNvSpPr txBox="1"/>
          <p:nvPr/>
        </p:nvSpPr>
        <p:spPr>
          <a:xfrm>
            <a:off x="995678" y="212916"/>
            <a:ext cx="10434322" cy="600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300" u="sng" dirty="0"/>
              <a:t>Catalyst</a:t>
            </a:r>
            <a:r>
              <a:rPr lang="en-AU" sz="3300" dirty="0"/>
              <a:t>- less energy and waste to make the same product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9E5F00-90A5-7358-DC53-926964E52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78" y="2996082"/>
            <a:ext cx="8667750" cy="16383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B0D756-2DFF-B7BF-9E88-641C406067B7}"/>
              </a:ext>
            </a:extLst>
          </p:cNvPr>
          <p:cNvSpPr txBox="1"/>
          <p:nvPr/>
        </p:nvSpPr>
        <p:spPr>
          <a:xfrm>
            <a:off x="843278" y="1142834"/>
            <a:ext cx="10922002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Example: Manufacture of ethene – the most used organic chemical in the world. This is a very tricky reversible reaction – at low temperatures very low conversion occurs (endothermic)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6D9A25-E1F9-7C27-4025-F351A3A0FFD0}"/>
              </a:ext>
            </a:extLst>
          </p:cNvPr>
          <p:cNvSpPr txBox="1"/>
          <p:nvPr/>
        </p:nvSpPr>
        <p:spPr>
          <a:xfrm>
            <a:off x="995677" y="5359335"/>
            <a:ext cx="968248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Requires very high temperatures to improve conversion but this leads to unwanted side reactions.</a:t>
            </a:r>
          </a:p>
        </p:txBody>
      </p:sp>
    </p:spTree>
    <p:extLst>
      <p:ext uri="{BB962C8B-B14F-4D97-AF65-F5344CB8AC3E}">
        <p14:creationId xmlns:p14="http://schemas.microsoft.com/office/powerpoint/2010/main" val="246671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99F855-6182-FAF1-F746-00D17FEB7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0" r="4983" b="2176"/>
          <a:stretch/>
        </p:blipFill>
        <p:spPr>
          <a:xfrm>
            <a:off x="243116" y="497984"/>
            <a:ext cx="8270964" cy="6156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81E954-1E14-254F-62D5-26853A08189D}"/>
              </a:ext>
            </a:extLst>
          </p:cNvPr>
          <p:cNvSpPr txBox="1"/>
          <p:nvPr/>
        </p:nvSpPr>
        <p:spPr>
          <a:xfrm>
            <a:off x="8321040" y="1490008"/>
            <a:ext cx="3627844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Bring in a platinum catalyst – high surface activity of platinum </a:t>
            </a:r>
          </a:p>
        </p:txBody>
      </p:sp>
    </p:spTree>
    <p:extLst>
      <p:ext uri="{BB962C8B-B14F-4D97-AF65-F5344CB8AC3E}">
        <p14:creationId xmlns:p14="http://schemas.microsoft.com/office/powerpoint/2010/main" val="407036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FFB58A-C2C0-2EEA-BE2E-9E464F2C5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15" y="238513"/>
            <a:ext cx="7275965" cy="6619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2B1116-B396-878E-528F-7E217444BC08}"/>
              </a:ext>
            </a:extLst>
          </p:cNvPr>
          <p:cNvSpPr txBox="1"/>
          <p:nvPr/>
        </p:nvSpPr>
        <p:spPr>
          <a:xfrm>
            <a:off x="7975600" y="1388408"/>
            <a:ext cx="3627844" cy="3323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Reaction can now operate at 900 K, rather than 1100, higher % conversion</a:t>
            </a:r>
          </a:p>
          <a:p>
            <a:endParaRPr lang="en-AU" sz="3000" dirty="0"/>
          </a:p>
          <a:p>
            <a:r>
              <a:rPr lang="en-AU" sz="3000" dirty="0"/>
              <a:t> =&gt; energy saved, less waste</a:t>
            </a:r>
          </a:p>
        </p:txBody>
      </p:sp>
    </p:spTree>
    <p:extLst>
      <p:ext uri="{BB962C8B-B14F-4D97-AF65-F5344CB8AC3E}">
        <p14:creationId xmlns:p14="http://schemas.microsoft.com/office/powerpoint/2010/main" val="1106565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309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Jost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1</cp:revision>
  <dcterms:created xsi:type="dcterms:W3CDTF">2024-01-30T05:42:10Z</dcterms:created>
  <dcterms:modified xsi:type="dcterms:W3CDTF">2024-02-01T09:47:24Z</dcterms:modified>
</cp:coreProperties>
</file>