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7" r:id="rId5"/>
    <p:sldId id="263" r:id="rId6"/>
    <p:sldId id="261" r:id="rId7"/>
    <p:sldId id="264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148B-635C-4EBC-8CD2-76A17848C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473B4-1A0D-4FC1-8ACA-2E07584ED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0453C-C19A-4CE5-BBEE-9EBE4258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7D01-103E-400F-9CAD-9ABEF617AC43}" type="datetimeFigureOut">
              <a:rPr lang="en-AU" smtClean="0"/>
              <a:t>25/08/2019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B0F9D-F0E2-4F17-90E9-042072E1C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E166D-BA96-44C3-BD65-6948C003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2A78-B237-4283-A711-E7DA037EFC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398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F2A09-C960-4E9D-BF2C-518870E9B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4EA0E-8EF1-4CBC-B3C9-94C9A3591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78E1E-BF50-4671-BF43-2BD3E8B1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7D01-103E-400F-9CAD-9ABEF617AC43}" type="datetimeFigureOut">
              <a:rPr lang="en-AU" smtClean="0"/>
              <a:t>25/08/2019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C53DC-EA39-436D-AC05-EB519EDFE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EEBFE-9B7E-4F34-A660-3BB98620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2A78-B237-4283-A711-E7DA037EFC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69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F6D86C-C752-4095-842A-746B9A8B5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E37F3-DCB0-4341-9F32-9F0446D90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0D9FE-8CC8-471C-AE1E-44FCAE47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7D01-103E-400F-9CAD-9ABEF617AC43}" type="datetimeFigureOut">
              <a:rPr lang="en-AU" smtClean="0"/>
              <a:t>25/08/2019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07181-F3E5-4243-AF6C-888A8A9ED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D65E7-D8E7-434C-B532-064343C8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2A78-B237-4283-A711-E7DA037EFC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203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DF14-61ED-4718-9137-C9328F4D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18803-8DE7-4AE0-9B65-908AFCF4B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B223F-5672-44CB-B2D6-3B35763E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7D01-103E-400F-9CAD-9ABEF617AC43}" type="datetimeFigureOut">
              <a:rPr lang="en-AU" smtClean="0"/>
              <a:t>25/08/2019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341A7-D2E7-4485-B30E-76E647740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97CA-F0C6-4468-B6F5-A10C7D6F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2A78-B237-4283-A711-E7DA037EFC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804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6F19-DC2D-4489-ADE1-FA8DE831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BC7BB-FF61-468B-99FC-8DEAD1AAD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D57EC-66A2-4AE4-8B08-6D6DEFFD8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7D01-103E-400F-9CAD-9ABEF617AC43}" type="datetimeFigureOut">
              <a:rPr lang="en-AU" smtClean="0"/>
              <a:t>25/08/2019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EA4B1-D585-4008-B9CD-271A20CF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A3ADD-A3FB-460B-BC83-A252164D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2A78-B237-4283-A711-E7DA037EFC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821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D6564-8053-4CC7-AABF-FE742D446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2964C-69CB-4D7E-9B0A-9ED4DBF91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ABD3E-3D78-43E4-82F8-3F551A19F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E830F-F03A-49A2-AB35-D476DFFB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7D01-103E-400F-9CAD-9ABEF617AC43}" type="datetimeFigureOut">
              <a:rPr lang="en-AU" smtClean="0"/>
              <a:t>25/08/2019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9CCBF-96C2-429A-BD61-62C15C9E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2D29C-A273-417B-8A65-14610ECF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2A78-B237-4283-A711-E7DA037EFC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954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A7E26-BFE4-4529-BC9D-7F7D2AF4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3EFAE-C4ED-4C1C-9E44-796176BEA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47752-2CFE-41C6-BD18-D61743073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83DE3-BB0F-4030-8491-21863340B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D5681F-3FE4-4C6D-A2B8-B3C6BF8B46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61037E-2300-4EC9-A4CD-9C53F428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7D01-103E-400F-9CAD-9ABEF617AC43}" type="datetimeFigureOut">
              <a:rPr lang="en-AU" smtClean="0"/>
              <a:t>25/08/2019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ECC467-0D16-43BF-8E48-B6C5DDA4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091670-A716-4C7E-9C43-3FB7F2F2F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2A78-B237-4283-A711-E7DA037EFC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09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60F23-C33A-4DA5-AA14-B5787659B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32962-358A-4E44-A8CB-B8507830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7D01-103E-400F-9CAD-9ABEF617AC43}" type="datetimeFigureOut">
              <a:rPr lang="en-AU" smtClean="0"/>
              <a:t>25/08/2019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B88B6-2A03-447F-99FC-10E30CBD0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3ACDF-7F4F-4A38-8AA8-7C1BB4C3D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2A78-B237-4283-A711-E7DA037EFC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560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095D49-C4C3-4DF7-BFAB-F3744947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7D01-103E-400F-9CAD-9ABEF617AC43}" type="datetimeFigureOut">
              <a:rPr lang="en-AU" smtClean="0"/>
              <a:t>25/08/2019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DB360-0337-4A70-9798-54A5D91B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0E292-00FE-4B28-8A65-287EEF12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2A78-B237-4283-A711-E7DA037EFC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905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30970-C739-4235-827A-515BA597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06929-C54D-4868-896C-E3E651684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D6C63-DC78-4A73-84F4-E9A674A37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D93FC-1AEC-482C-AA45-00CB87855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7D01-103E-400F-9CAD-9ABEF617AC43}" type="datetimeFigureOut">
              <a:rPr lang="en-AU" smtClean="0"/>
              <a:t>25/08/2019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B7A70-6A3C-4DB4-B099-471F54ED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5D962-4BD2-4607-9D96-A4088A88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2A78-B237-4283-A711-E7DA037EFC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341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56F35-DE47-47BC-9FD4-CD5EE28B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BD9532-F16A-410E-93ED-7DCDB227B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C11E2-2E95-4039-A3B2-D64595862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A2CC5-F4DC-4E7E-8A49-000F7D84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7D01-103E-400F-9CAD-9ABEF617AC43}" type="datetimeFigureOut">
              <a:rPr lang="en-AU" smtClean="0"/>
              <a:t>25/08/2019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29A29-5BFA-414E-A8B9-0C2AC316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9E96D-72EE-4B3A-9486-8D8C377E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2A78-B237-4283-A711-E7DA037EFC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397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94872-5200-4944-AD03-1476CEFF6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4D661-C46D-4401-A800-3AF43AFB2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6844C-3E25-4F17-98CB-5B22F0E94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77D01-103E-400F-9CAD-9ABEF617AC43}" type="datetimeFigureOut">
              <a:rPr lang="en-AU" smtClean="0"/>
              <a:t>25/08/2019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EC5E4-0CA4-4BB3-AFBF-C238C2FCF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DDFD3-73EC-4517-B09E-AF22FD5C6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22A78-B237-4283-A711-E7DA037EFC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22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8755BC1B-71E4-41DA-A587-8C50DE203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185" y="345186"/>
            <a:ext cx="3881019" cy="6950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Hydrogen: Fuel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54AE0-CE5B-40B7-A85F-ED0BEDE4FF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87" y="1172316"/>
            <a:ext cx="5861484" cy="4513367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37562437-167B-4703-A985-9924A6A58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02" y="2299455"/>
            <a:ext cx="4174633" cy="38580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u="sng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Proposal</a:t>
            </a:r>
            <a:r>
              <a:rPr lang="en-AU" sz="2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hydrogen gas as a fuel. It has a high energy density and the only product when it burns is water.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2H</a:t>
            </a:r>
            <a:r>
              <a:rPr lang="en-AU" sz="28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   +  O</a:t>
            </a:r>
            <a:r>
              <a:rPr lang="en-AU" sz="28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 </a:t>
            </a: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2H</a:t>
            </a:r>
            <a:r>
              <a:rPr lang="en-AU" sz="28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O(l) 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ΔH = -282 kJ mol</a:t>
            </a:r>
            <a:r>
              <a:rPr lang="en-AU" sz="2800" b="1" baseline="30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F77A8-F1E5-43CE-A15B-689687B3916F}"/>
              </a:ext>
            </a:extLst>
          </p:cNvPr>
          <p:cNvSpPr txBox="1"/>
          <p:nvPr/>
        </p:nvSpPr>
        <p:spPr>
          <a:xfrm>
            <a:off x="10033233" y="6266576"/>
            <a:ext cx="942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© </a:t>
            </a:r>
            <a:r>
              <a:rPr lang="en-AU" sz="1200" dirty="0" err="1"/>
              <a:t>POShea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213883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A9BAF4-282B-46EA-9F43-EC9FAB0C64BA}"/>
              </a:ext>
            </a:extLst>
          </p:cNvPr>
          <p:cNvSpPr txBox="1"/>
          <p:nvPr/>
        </p:nvSpPr>
        <p:spPr>
          <a:xfrm>
            <a:off x="998290" y="343949"/>
            <a:ext cx="6560191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N</a:t>
            </a:r>
            <a:r>
              <a:rPr lang="en-AU" sz="1400" dirty="0"/>
              <a:t>2</a:t>
            </a:r>
            <a:r>
              <a:rPr lang="en-AU" sz="2800" dirty="0"/>
              <a:t>(g)    +  3H</a:t>
            </a:r>
            <a:r>
              <a:rPr lang="en-AU" sz="1400" dirty="0"/>
              <a:t>2</a:t>
            </a:r>
            <a:r>
              <a:rPr lang="en-AU" sz="2800" dirty="0"/>
              <a:t>(g) </a:t>
            </a:r>
            <a:r>
              <a:rPr lang="en-AU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⇌</a:t>
            </a:r>
            <a:r>
              <a:rPr lang="en-AU" sz="2800" dirty="0"/>
              <a:t>   2NH</a:t>
            </a:r>
            <a:r>
              <a:rPr lang="en-AU" sz="1400" dirty="0"/>
              <a:t>3</a:t>
            </a:r>
            <a:r>
              <a:rPr lang="en-AU" sz="2800" dirty="0"/>
              <a:t>(g)</a:t>
            </a:r>
          </a:p>
          <a:p>
            <a:endParaRPr lang="en-AU" sz="2800" dirty="0"/>
          </a:p>
          <a:p>
            <a:r>
              <a:rPr lang="en-AU" sz="2800" dirty="0"/>
              <a:t>The above reaction is reversed once ammonia has been transported.</a:t>
            </a:r>
          </a:p>
          <a:p>
            <a:endParaRPr lang="en-AU" sz="2800" dirty="0"/>
          </a:p>
          <a:p>
            <a:r>
              <a:rPr lang="en-AU" sz="2800" dirty="0"/>
              <a:t>CSIRO has invented a membrane to absorb hydrogen gas. As stated by Le </a:t>
            </a:r>
            <a:r>
              <a:rPr lang="en-AU" sz="2800" dirty="0" err="1"/>
              <a:t>Chatelier</a:t>
            </a:r>
            <a:r>
              <a:rPr lang="en-AU" sz="2800" dirty="0"/>
              <a:t>, removing hydrogen will favour the reverse reaction.</a:t>
            </a:r>
            <a:endParaRPr lang="en-AU" dirty="0"/>
          </a:p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99FD6E-EB14-42B2-B446-EB24D78DB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574" y="484202"/>
            <a:ext cx="3554136" cy="480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1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34C745-215B-4111-BEA0-634DB7E7141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" t="1581" r="6992" b="1465"/>
          <a:stretch/>
        </p:blipFill>
        <p:spPr bwMode="auto">
          <a:xfrm>
            <a:off x="4367170" y="540040"/>
            <a:ext cx="4385347" cy="5659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C7DBF573-B4F7-4553-828A-CEBDDDABA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04" y="2987922"/>
            <a:ext cx="3205381" cy="1693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Generate hydrogen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A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Blend it with natural gas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it in vehicles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 it.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1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4546F6-09A2-42F7-BD1C-58BA995B62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957" y="1063304"/>
            <a:ext cx="5370230" cy="3743587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FA3B8279-ACCE-4C7A-A895-98751EB8E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708" y="903913"/>
            <a:ext cx="3738406" cy="3810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3400" b="1" u="sng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</a:t>
            </a:r>
            <a:r>
              <a:rPr lang="en-AU" sz="3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AU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source hydrogen?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Latrobe Valley trial: hydrogen from coal using steam reforming.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AU" sz="20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AU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  + H</a:t>
            </a:r>
            <a:r>
              <a:rPr lang="en-AU" sz="20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O(g)  </a:t>
            </a:r>
            <a:r>
              <a:rPr lang="en-AU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AU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CO(g) + 3H</a:t>
            </a:r>
            <a:r>
              <a:rPr lang="en-AU" sz="20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CO(g)  +  H</a:t>
            </a:r>
            <a:r>
              <a:rPr lang="en-AU" sz="20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O(l) </a:t>
            </a:r>
            <a:r>
              <a:rPr lang="en-AU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AU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</a:t>
            </a:r>
            <a:r>
              <a:rPr lang="en-AU" sz="20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  + H</a:t>
            </a:r>
            <a:r>
              <a:rPr lang="en-AU" sz="20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Problem: produces CO</a:t>
            </a:r>
            <a:r>
              <a:rPr lang="en-AU" sz="20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8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3D7E9C-BC68-4C9F-A288-A315070AA3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48733" y="308561"/>
            <a:ext cx="6660375" cy="3120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75DA3C-B580-48F0-B774-7FD4B28B721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48733" y="3506864"/>
            <a:ext cx="6660375" cy="317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0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BED570-87F1-4C9F-98AD-96070CC9094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981" y="3041319"/>
            <a:ext cx="6372181" cy="3393037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63455AEF-DE78-4C08-B447-EF57A1219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97" y="362169"/>
            <a:ext cx="6284142" cy="25739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3400" b="1" u="sng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Solar option</a:t>
            </a:r>
            <a:endParaRPr lang="en-AU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 trial. Electrolysis of water using solar array.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2H</a:t>
            </a:r>
            <a:r>
              <a:rPr lang="en-AU" sz="24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O(l)  </a:t>
            </a:r>
            <a:r>
              <a:rPr lang="en-AU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AU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2H</a:t>
            </a:r>
            <a:r>
              <a:rPr lang="en-AU" sz="24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  +  O</a:t>
            </a:r>
            <a:r>
              <a:rPr lang="en-AU" sz="24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     Pollution free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AU" sz="2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Supply of water and electricity required.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3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62CA2A-9D46-45EA-9570-3CA60F693D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25" y="1510675"/>
            <a:ext cx="5566777" cy="2885156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1EE62BDE-C084-4645-99F4-A810A8E19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911" y="4583052"/>
            <a:ext cx="6255909" cy="17003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Anode:  2H</a:t>
            </a:r>
            <a:r>
              <a:rPr lang="en-AU" sz="28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   </a:t>
            </a: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2H</a:t>
            </a:r>
            <a:r>
              <a:rPr lang="en-AU" sz="2800" b="1" baseline="30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AU" sz="28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</a:t>
            </a: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+  2e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Cathode: O</a:t>
            </a:r>
            <a:r>
              <a:rPr lang="en-AU" sz="28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  + 4H</a:t>
            </a:r>
            <a:r>
              <a:rPr lang="en-AU" sz="2800" b="1" baseline="30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AU" sz="28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</a:t>
            </a: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+ 4e </a:t>
            </a: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2H</a:t>
            </a:r>
            <a:r>
              <a:rPr lang="en-AU" sz="28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O(l)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Overall:    2H</a:t>
            </a:r>
            <a:r>
              <a:rPr lang="en-AU" sz="28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   +  O</a:t>
            </a:r>
            <a:r>
              <a:rPr lang="en-AU" sz="28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 </a:t>
            </a: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2H</a:t>
            </a:r>
            <a:r>
              <a:rPr lang="en-AU" sz="28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O(l) 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1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1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28B12555-31DC-4336-89A6-7B7DF447F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241" y="251217"/>
            <a:ext cx="4824458" cy="1072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3400" b="1" u="sng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Hydrogen fuel cell: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2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generating electricity from hydrogen</a:t>
            </a:r>
            <a:endParaRPr lang="en-A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3D8F0B0F-FA53-49C7-ACBF-6B6E6E1ED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0267" y="2417134"/>
            <a:ext cx="3137483" cy="1072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Expensive: high tech porous electrodes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0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8E9F2B-6D05-4611-A313-493DCFC4E6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2211" y="1221178"/>
            <a:ext cx="6995935" cy="4701449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4113D6AB-E0D9-4B6A-9F1F-4A0E462EF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041" y="261164"/>
            <a:ext cx="3707934" cy="21464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Adelaide trial: water to hydrogen. Hydrogen blended with natural gas to be used in surrounding homes.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2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D01738-D6F9-4070-A839-4E01E1A744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92014" y="1683457"/>
            <a:ext cx="5731510" cy="4732655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44829282-DAB2-4492-BA05-481F9FC2C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92" y="210831"/>
            <a:ext cx="11786532" cy="1156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 Australian</a:t>
            </a:r>
            <a:r>
              <a:rPr lang="en-AU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trial: </a:t>
            </a:r>
            <a:r>
              <a:rPr lang="en-A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 hydrogen to ammonia for fertiliser or as a safe means of transport.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276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BFE50B-BC82-4D82-9AF6-B15369320E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0459" y="455976"/>
            <a:ext cx="4477099" cy="55253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4B08BF-9625-4008-90EE-8396F5F67525}"/>
              </a:ext>
            </a:extLst>
          </p:cNvPr>
          <p:cNvSpPr txBox="1"/>
          <p:nvPr/>
        </p:nvSpPr>
        <p:spPr>
          <a:xfrm>
            <a:off x="5285064" y="637563"/>
            <a:ext cx="4915949" cy="33547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Ammonia production</a:t>
            </a:r>
          </a:p>
          <a:p>
            <a:endParaRPr lang="en-AU" sz="2800" dirty="0"/>
          </a:p>
          <a:p>
            <a:r>
              <a:rPr lang="en-AU" sz="2800" dirty="0"/>
              <a:t>N</a:t>
            </a:r>
            <a:r>
              <a:rPr lang="en-AU" sz="1400" dirty="0"/>
              <a:t>2</a:t>
            </a:r>
            <a:r>
              <a:rPr lang="en-AU" sz="2800" dirty="0"/>
              <a:t>(g)    +  3H</a:t>
            </a:r>
            <a:r>
              <a:rPr lang="en-AU" sz="1400" dirty="0"/>
              <a:t>2</a:t>
            </a:r>
            <a:r>
              <a:rPr lang="en-AU" sz="2800" dirty="0"/>
              <a:t>(g) </a:t>
            </a:r>
            <a:r>
              <a:rPr lang="en-AU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⇌</a:t>
            </a:r>
            <a:r>
              <a:rPr lang="en-AU" sz="2800" dirty="0"/>
              <a:t>   2NH</a:t>
            </a:r>
            <a:r>
              <a:rPr lang="en-AU" sz="1400" dirty="0"/>
              <a:t>3</a:t>
            </a:r>
            <a:r>
              <a:rPr lang="en-AU" sz="2800" dirty="0"/>
              <a:t>(g)</a:t>
            </a:r>
          </a:p>
          <a:p>
            <a:endParaRPr lang="en-AU" sz="2800" dirty="0"/>
          </a:p>
          <a:p>
            <a:r>
              <a:rPr lang="en-AU" sz="2800" dirty="0"/>
              <a:t> This is the Haber process.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830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300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4</cp:revision>
  <dcterms:created xsi:type="dcterms:W3CDTF">2019-08-25T01:49:03Z</dcterms:created>
  <dcterms:modified xsi:type="dcterms:W3CDTF">2019-08-25T02:24:45Z</dcterms:modified>
</cp:coreProperties>
</file>