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6A4B-DFC0-445E-87AE-3EB70899C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D5079-32A5-4578-95D7-B8DC8A4DF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A9AF0-B911-4618-8964-2BB656A9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436F3-B06B-4FB7-B202-C3EA120F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E2D29-87BF-442F-8346-BC6C6ED1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6ACE-7041-4244-85AF-ED8DC79A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36BD5-707D-4406-84EC-FA8F32F82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13A36-2FFE-41C1-B1B1-FB58E49C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A9CC6-59BA-4722-9D0E-6A93A446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F8B5-1F80-4C70-A7F4-94FEDBE0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68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51D3A-6082-4749-B99F-D6BA7C65C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3750D-40A9-42E0-A9CD-16C86454E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90010-5ED3-4319-9C22-B1E238E5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0C43-E44D-49C0-96D6-D3810B5E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6A1E0-3144-412B-8EE5-84A12ADA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29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80C9-D6A6-4064-B6CC-44577054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133B-64F3-4959-987F-C2FE5FEE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998F-53FD-4ACB-B7AC-6402F588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4E836-0C02-43DF-A7D3-0311B979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3ED3-0B54-4107-B15D-2FAE4CF2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88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9C88-2267-4AD7-B55B-ADC2A30C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3063F-3242-4154-8B9E-112B8495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53B9D-DEBD-42F8-A1C0-47715684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7016B-A2D8-457C-9682-62D2EAEF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7F43E-3AC4-46E1-BBDE-C66AC56A9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0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5C5E-28BB-4DDD-95F7-5C269151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1473D-2ACE-4D48-821A-235186706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07768-757C-4D0F-94F7-E3FE8AB70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431D9-B198-48C0-ADB8-45FA22B0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1C83B-1EE9-44EA-950C-06B83D0B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24D-8C58-4C91-ACF4-5EB99A7B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00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2ADC-741A-4857-90E5-BB36ECB4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13A18-D76B-4B29-92A3-B59022FF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D0B08-E126-4031-82E3-4B4F2CB5D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D0141-581C-4F8A-A9C8-160785F65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95C48-F377-490D-8A0C-4CD9538AF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6EAC9E-2A8A-4A5D-A9EE-47F43834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67CC00-60AA-4187-AA23-CFD03CE5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C0601-1429-449E-9C4C-DEF7C2ED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928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0872-AC09-496D-8F16-01A3CE3F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3EF54-D4DE-4D94-8E42-81A00C7E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7B5B-7445-4181-B2D6-0B8AF0E4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20B83-A3A0-4D26-BCC9-DC2A1B69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4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E0E56-03EF-4B62-8AD1-58214ED1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5B391-DF7C-4401-B602-F4BF1F24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36EF-E28E-4B6B-A3E8-37C25293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611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8527-3C57-4573-A1BF-F184BBB5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C6772-3ACE-42E6-A88D-F328E0088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49649-CE93-48BA-96A1-CB6936C4C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287B6-B63D-47ED-86AB-7E2FE760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C8A3E-3A8E-472A-A9A3-E955B9B6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2C4C5-EEF1-4BFC-A57D-73C7EAF0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96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E3B5-C5AF-4DA0-9882-5425D4B5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5AB00-E98B-4D13-9948-9FD51A69C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717A1-94EB-4EC7-B742-29952E7C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DE38B-1DD9-491F-B152-E4E1055D5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656F1-2DCB-472D-B959-CFDED7F6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F8F4D-1C4D-468D-8200-B5C8EFF0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95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A7D176-D8AD-4B93-A810-7F7E27D9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A487F-3382-44B3-91AF-52E730B87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C6C1B-FBEA-4168-BF10-BFD5349F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5E0AA-D68F-4378-931D-D56E545F805C}" type="datetimeFigureOut">
              <a:rPr lang="en-AU" smtClean="0"/>
              <a:t>13/08/2019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1EC03-6C14-4C79-8FC5-0D3E27FD1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99B3-C155-43E5-AEBE-9D1D8073C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03A3-0A2D-4128-A6B2-717140F969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21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704E8B-80DF-41B7-808F-97C2AD5D365D}"/>
              </a:ext>
            </a:extLst>
          </p:cNvPr>
          <p:cNvSpPr txBox="1"/>
          <p:nvPr/>
        </p:nvSpPr>
        <p:spPr>
          <a:xfrm>
            <a:off x="2831183" y="320511"/>
            <a:ext cx="531357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800" dirty="0"/>
              <a:t>Recycling dilemma?    All solved!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2D0AE-79C5-4FBF-A815-3AE3A53132C7}"/>
              </a:ext>
            </a:extLst>
          </p:cNvPr>
          <p:cNvSpPr txBox="1"/>
          <p:nvPr/>
        </p:nvSpPr>
        <p:spPr>
          <a:xfrm>
            <a:off x="1903429" y="961534"/>
            <a:ext cx="838514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200" dirty="0"/>
              <a:t>Australia has not been trying to sort its recycle. It has been dumping it on Asia. Unfortunately, Asia no longer wants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50BCB-6865-4DCF-93EA-4AC033F6C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7" y="1848778"/>
            <a:ext cx="73723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8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8A449-DF5C-4D27-A568-4B103F669617}"/>
              </a:ext>
            </a:extLst>
          </p:cNvPr>
          <p:cNvSpPr txBox="1"/>
          <p:nvPr/>
        </p:nvSpPr>
        <p:spPr>
          <a:xfrm>
            <a:off x="1074655" y="923827"/>
            <a:ext cx="8003355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Garden City Plastics – sheds and pots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B28A4-1D53-4181-93AB-F4FE1A9844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67431" y="1567180"/>
            <a:ext cx="7318349" cy="46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5AA633-D1E9-413A-9D0E-FF3F64EB321D}"/>
              </a:ext>
            </a:extLst>
          </p:cNvPr>
          <p:cNvSpPr txBox="1"/>
          <p:nvPr/>
        </p:nvSpPr>
        <p:spPr>
          <a:xfrm>
            <a:off x="1074655" y="923827"/>
            <a:ext cx="8003355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Close the Loop – deals with toner cartridges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A3A49-7028-431F-858D-DEE57F06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88" y="1816526"/>
            <a:ext cx="102965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4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CD7CBF-619F-41D8-9105-F494430B9AA5}"/>
              </a:ext>
            </a:extLst>
          </p:cNvPr>
          <p:cNvSpPr txBox="1"/>
          <p:nvPr/>
        </p:nvSpPr>
        <p:spPr>
          <a:xfrm>
            <a:off x="1819373" y="348792"/>
            <a:ext cx="7437749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But at the Northern Adelaide Waste Management Authority Resource Recovery Centre (NAWMA), it's a different story.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184EB-9D33-4990-9FBB-AD7129598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8261" y="1641454"/>
            <a:ext cx="7997079" cy="475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7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0D71FE-B189-440D-8D40-B7AF0DDD64C9}"/>
              </a:ext>
            </a:extLst>
          </p:cNvPr>
          <p:cNvSpPr txBox="1"/>
          <p:nvPr/>
        </p:nvSpPr>
        <p:spPr>
          <a:xfrm>
            <a:off x="2483962" y="659876"/>
            <a:ext cx="5632515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Sorting first to remove paper and glass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0B3FF-F33A-4FBC-B1F7-27363977C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69176" y="1396853"/>
            <a:ext cx="7110960" cy="49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8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FA7AD7-5DA8-4297-B463-9183D109F469}"/>
              </a:ext>
            </a:extLst>
          </p:cNvPr>
          <p:cNvSpPr txBox="1"/>
          <p:nvPr/>
        </p:nvSpPr>
        <p:spPr>
          <a:xfrm>
            <a:off x="348792" y="471340"/>
            <a:ext cx="10397765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Optical scanners bombard plastics with light and use the reflection to recognise the item as a plastic. This is the breakthrough, that plastics are automatically isolated from other waste!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D0949-E926-44F4-BFA5-8861222591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29345" y="1896474"/>
            <a:ext cx="6781021" cy="43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8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6A871B-E61B-47C8-9A62-F8AA4A38526C}"/>
              </a:ext>
            </a:extLst>
          </p:cNvPr>
          <p:cNvSpPr txBox="1"/>
          <p:nvPr/>
        </p:nvSpPr>
        <p:spPr>
          <a:xfrm>
            <a:off x="1329178" y="923827"/>
            <a:ext cx="776768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Plastics are then ground and compressed into pellets</a:t>
            </a:r>
            <a:r>
              <a:rPr lang="en-AU" dirty="0"/>
              <a:t>. Many innovative products can be formed from these pellets.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02D21-AB98-42A9-979A-F15F2E5B3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98649" y="1795715"/>
            <a:ext cx="5731510" cy="38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8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704DC9-D7B1-4756-A1A4-9BF1CCD78602}"/>
              </a:ext>
            </a:extLst>
          </p:cNvPr>
          <p:cNvSpPr txBox="1"/>
          <p:nvPr/>
        </p:nvSpPr>
        <p:spPr>
          <a:xfrm>
            <a:off x="1074655" y="923827"/>
            <a:ext cx="8003355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Repurpose for Good – makes a variety of prosthetics from recycled plastic.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90AD7-A056-4AA4-98FA-E0E9568E6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4768" y="1849519"/>
            <a:ext cx="7563243" cy="40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2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9DD01-31AB-46D1-9276-E25130FA2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64637" y="2109518"/>
            <a:ext cx="5731510" cy="3543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A8EBDC-AAA2-4069-A9C9-C8B0506F15DC}"/>
              </a:ext>
            </a:extLst>
          </p:cNvPr>
          <p:cNvSpPr txBox="1"/>
          <p:nvPr/>
        </p:nvSpPr>
        <p:spPr>
          <a:xfrm>
            <a:off x="1074655" y="923827"/>
            <a:ext cx="8003355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City councils are trialling sections of road and bike path made from recycled plastic.</a:t>
            </a:r>
          </a:p>
        </p:txBody>
      </p:sp>
    </p:spTree>
    <p:extLst>
      <p:ext uri="{BB962C8B-B14F-4D97-AF65-F5344CB8AC3E}">
        <p14:creationId xmlns:p14="http://schemas.microsoft.com/office/powerpoint/2010/main" val="746716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C7023-9B4F-44FB-8BB8-F7EF033C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733425"/>
            <a:ext cx="95631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0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0B8C25-7C64-4CA0-90C1-189622426E6D}"/>
              </a:ext>
            </a:extLst>
          </p:cNvPr>
          <p:cNvSpPr txBox="1"/>
          <p:nvPr/>
        </p:nvSpPr>
        <p:spPr>
          <a:xfrm>
            <a:off x="1074655" y="923827"/>
            <a:ext cx="8003355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Garden City Plastics – sheds and pots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38BA2-C057-4EB5-9D02-A09F70C501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63736" y="1960703"/>
            <a:ext cx="8003355" cy="39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2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159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4</cp:revision>
  <dcterms:created xsi:type="dcterms:W3CDTF">2019-05-12T04:27:56Z</dcterms:created>
  <dcterms:modified xsi:type="dcterms:W3CDTF">2019-08-13T09:12:57Z</dcterms:modified>
</cp:coreProperties>
</file>