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62" r:id="rId6"/>
    <p:sldId id="260" r:id="rId7"/>
    <p:sldId id="261" r:id="rId8"/>
    <p:sldId id="263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F9F9E-9622-4322-99EB-B594DD977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7FBC8E-F792-4583-9A25-72847722C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6CF31-7221-482D-93FF-58C41D448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C0B8-5D25-4247-9B77-CC75F56398E6}" type="datetimeFigureOut">
              <a:rPr lang="en-AU" smtClean="0"/>
              <a:t>28/04/2019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E6522-0DE2-4E2E-9D44-943FD1C79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97ACB-4C5B-454E-8CE9-25871DD7C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8A79-7958-49D8-8451-7E56C75219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5748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03706-711E-41E1-9C87-DF8F0876A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9B5FD8-F80C-4A03-A47A-0AA21F836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DDA25-39D3-4E75-8CB7-3E70BCEF0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C0B8-5D25-4247-9B77-CC75F56398E6}" type="datetimeFigureOut">
              <a:rPr lang="en-AU" smtClean="0"/>
              <a:t>28/04/2019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F968F-69BB-4893-8B8A-6F6E7F0C7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4C715-F850-4AD2-8EE9-EAE02916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8A79-7958-49D8-8451-7E56C75219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7078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9CF7DA-EC20-46A1-BD05-9AB365371E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C85774-4F15-49BF-9566-BC8041FBC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B7535-973B-493A-BDE9-7AE04013C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C0B8-5D25-4247-9B77-CC75F56398E6}" type="datetimeFigureOut">
              <a:rPr lang="en-AU" smtClean="0"/>
              <a:t>28/04/2019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E9234-A69C-4F52-A27C-50E672CAD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AD675-D269-4537-8298-D4697F10D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8A79-7958-49D8-8451-7E56C75219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6615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E2A71-675F-4B2B-9BD1-6F597619C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53CFE-00E3-407A-9750-5C42166D2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79E48-3C3A-44E3-9B76-ABDAFF72E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C0B8-5D25-4247-9B77-CC75F56398E6}" type="datetimeFigureOut">
              <a:rPr lang="en-AU" smtClean="0"/>
              <a:t>28/04/2019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FAB90-9619-41A3-AD2E-0AAC17887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4C2C9-A706-4861-B961-1D0AA8566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8A79-7958-49D8-8451-7E56C75219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910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D2BC-AD09-47BA-9F8E-97A795A87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AE69A-AFB4-4637-AD75-97DB5CB42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80FB7-DC1B-4961-B9ED-4CD74BAB2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C0B8-5D25-4247-9B77-CC75F56398E6}" type="datetimeFigureOut">
              <a:rPr lang="en-AU" smtClean="0"/>
              <a:t>28/04/2019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EB032-3AB2-4B95-A5DE-3315927CE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653D7-90FD-4775-9D05-4FFE16D5B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8A79-7958-49D8-8451-7E56C75219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8071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5E06A-761D-4AD9-8D67-1E98F82D1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D3EC9-34EA-496D-A15C-F8E261B36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836AAB-92C6-4EF0-BA48-CF2FD5492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543C96-6E72-45EF-B494-0F0FBCE0E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C0B8-5D25-4247-9B77-CC75F56398E6}" type="datetimeFigureOut">
              <a:rPr lang="en-AU" smtClean="0"/>
              <a:t>28/04/2019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780F39-9E67-404F-B520-D3F380419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48D89-5BC6-43FB-90E8-439BE517F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8A79-7958-49D8-8451-7E56C75219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7522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CB3F6-658F-4E09-AC42-56990FB04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A43B6-F492-4D14-8CA8-BC74704EE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E5DC3F-A001-4BC1-A252-EBADB16FC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EEE2D4-5751-4F8B-A3B2-EEBBA5645B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A6725D-4B5F-457A-8013-ABC72A38A2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B0EF5B-DD78-4D62-BA2F-6E0D57D42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C0B8-5D25-4247-9B77-CC75F56398E6}" type="datetimeFigureOut">
              <a:rPr lang="en-AU" smtClean="0"/>
              <a:t>28/04/2019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B899FF-C579-4064-BE83-420143FA0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311F37-1F23-43AC-912E-43C30AA00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8A79-7958-49D8-8451-7E56C75219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3699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11E49-B1D8-4ED4-944E-621F4E5A9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173AB-3917-4710-931E-D18AB5DFC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C0B8-5D25-4247-9B77-CC75F56398E6}" type="datetimeFigureOut">
              <a:rPr lang="en-AU" smtClean="0"/>
              <a:t>28/04/2019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8BDCAD-AD3A-4B1A-A4F0-38ECCB1B8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5DFB4D-B653-49AE-BD7B-4A8D5E970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8A79-7958-49D8-8451-7E56C75219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2295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5C9339-8B6D-4793-BE35-3D4D54C1F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C0B8-5D25-4247-9B77-CC75F56398E6}" type="datetimeFigureOut">
              <a:rPr lang="en-AU" smtClean="0"/>
              <a:t>28/04/2019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C54F66-8550-4C89-B460-17DF36B2C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3A4B9-30C5-48FE-9EF6-84537EE54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8A79-7958-49D8-8451-7E56C75219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2892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EB8CB-4D2E-4CA5-90AD-E54F7DF96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6B344-4ADF-4BE2-A622-776930CEA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EFF61E-95A9-4B91-9938-9B1EC9132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8C558B-6CD8-433B-A6F9-1211015A3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C0B8-5D25-4247-9B77-CC75F56398E6}" type="datetimeFigureOut">
              <a:rPr lang="en-AU" smtClean="0"/>
              <a:t>28/04/2019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143583-B839-4CE4-A2FD-B0B953763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9DFDC3-D1F3-49A2-B43B-2D0443433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8A79-7958-49D8-8451-7E56C75219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4372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E9C97-7539-4839-9E91-7B5CAF138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D80838-30D6-43ED-ABF3-9F452A4DBD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38BB5-19A1-475D-9E6F-48DED1901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46D49C-E6D7-44A6-BE11-9B5E72F76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C0B8-5D25-4247-9B77-CC75F56398E6}" type="datetimeFigureOut">
              <a:rPr lang="en-AU" smtClean="0"/>
              <a:t>28/04/2019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E60C0-00CA-42D4-8AF8-2C668947F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67EA5-7746-488A-AEBE-1A70FAF0D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8A79-7958-49D8-8451-7E56C75219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6661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085544-C328-4946-A38D-B0BAAE05D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4D998-9BF9-4445-A2E8-F98B961B2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FB93D-3C68-465C-AE16-137803B066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FC0B8-5D25-4247-9B77-CC75F56398E6}" type="datetimeFigureOut">
              <a:rPr lang="en-AU" smtClean="0"/>
              <a:t>28/04/2019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483F9-2BF6-4D29-897A-6980DA6B08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294E2-A553-43EC-9227-E20473294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F8A79-7958-49D8-8451-7E56C75219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650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2F1E19-1483-463C-873A-F1ABE5472CFB}"/>
              </a:ext>
            </a:extLst>
          </p:cNvPr>
          <p:cNvSpPr txBox="1"/>
          <p:nvPr/>
        </p:nvSpPr>
        <p:spPr>
          <a:xfrm>
            <a:off x="2063842" y="126423"/>
            <a:ext cx="8776354" cy="11695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500" dirty="0"/>
              <a:t>Australian Plastic Recycling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500" dirty="0"/>
              <a:t>a national disaster and disgrace!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2B0866-3E95-463D-958E-1B2A63DC06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63842" y="1295974"/>
            <a:ext cx="8575675" cy="39970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5373AF-1FAB-40D9-B66B-F8CCF6DEBB14}"/>
              </a:ext>
            </a:extLst>
          </p:cNvPr>
          <p:cNvPicPr/>
          <p:nvPr/>
        </p:nvPicPr>
        <p:blipFill rotWithShape="1">
          <a:blip r:embed="rId3"/>
          <a:srcRect r="-506" b="30870"/>
          <a:stretch/>
        </p:blipFill>
        <p:spPr>
          <a:xfrm>
            <a:off x="1941922" y="4665166"/>
            <a:ext cx="6673758" cy="179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63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561B9D-ECAF-4FA3-85E9-E47617DD2261}"/>
              </a:ext>
            </a:extLst>
          </p:cNvPr>
          <p:cNvSpPr txBox="1"/>
          <p:nvPr/>
        </p:nvSpPr>
        <p:spPr>
          <a:xfrm>
            <a:off x="1178350" y="603315"/>
            <a:ext cx="82673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800" dirty="0"/>
              <a:t>Use degradable plastics – there are several options</a:t>
            </a:r>
            <a:r>
              <a:rPr lang="en-AU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CB705F-CB53-4DE4-AD08-772FA87771EF}"/>
              </a:ext>
            </a:extLst>
          </p:cNvPr>
          <p:cNvSpPr txBox="1"/>
          <p:nvPr/>
        </p:nvSpPr>
        <p:spPr>
          <a:xfrm>
            <a:off x="2789705" y="5098296"/>
            <a:ext cx="566551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dirty="0"/>
              <a:t>Polylactic acid – made from dairy waste.</a:t>
            </a:r>
          </a:p>
          <a:p>
            <a:r>
              <a:rPr lang="en-AU" sz="2400" dirty="0"/>
              <a:t>-Dissolves easily in water.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ADEB93-6DB0-486B-87AB-5B3AB55E2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143" y="1715792"/>
            <a:ext cx="2531648" cy="2071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477FE2-2AF3-4DB8-A4A0-28FDE256F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076" y="1424361"/>
            <a:ext cx="3552825" cy="2667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2D3BFB-C140-4A7F-8AE8-B6A3F651DF67}"/>
              </a:ext>
            </a:extLst>
          </p:cNvPr>
          <p:cNvSpPr txBox="1"/>
          <p:nvPr/>
        </p:nvSpPr>
        <p:spPr>
          <a:xfrm>
            <a:off x="2377440" y="4185920"/>
            <a:ext cx="772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lactic acid                      </a:t>
            </a:r>
            <a:r>
              <a:rPr lang="en-AU" dirty="0">
                <a:sym typeface="Wingdings" panose="05000000000000000000" pitchFamily="2" charset="2"/>
              </a:rPr>
              <a:t>                                  polylactic acid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C97CCB-E8C0-4EDD-9F45-EC3FC24EA6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0690" y="3962400"/>
            <a:ext cx="40767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41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88C990-FBC8-4961-A436-0B56125B2EAB}"/>
              </a:ext>
            </a:extLst>
          </p:cNvPr>
          <p:cNvSpPr txBox="1"/>
          <p:nvPr/>
        </p:nvSpPr>
        <p:spPr>
          <a:xfrm>
            <a:off x="2854960" y="542448"/>
            <a:ext cx="5882640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600" dirty="0"/>
              <a:t>Polyglycolic acid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71E508-4970-46C8-BC15-871F04A29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310" y="3592830"/>
            <a:ext cx="2781300" cy="2476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0D8370-1D3B-4169-B375-947483613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120" y="1157817"/>
            <a:ext cx="2661920" cy="2107353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F157AE66-6622-4CC9-B2C6-59BB30B70BB8}"/>
              </a:ext>
            </a:extLst>
          </p:cNvPr>
          <p:cNvSpPr/>
          <p:nvPr/>
        </p:nvSpPr>
        <p:spPr>
          <a:xfrm>
            <a:off x="4917440" y="2001520"/>
            <a:ext cx="2092960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24F1FD-2A1E-4461-A6A9-E47BAE9D7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957" y="1157128"/>
            <a:ext cx="3366889" cy="269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68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842D61-05CD-4A17-8093-9F555CE47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343" y="3429000"/>
            <a:ext cx="3010057" cy="29811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52EA61-3FD9-4F30-8641-49E5DFF0E23D}"/>
              </a:ext>
            </a:extLst>
          </p:cNvPr>
          <p:cNvSpPr txBox="1"/>
          <p:nvPr/>
        </p:nvSpPr>
        <p:spPr>
          <a:xfrm>
            <a:off x="2489200" y="193039"/>
            <a:ext cx="494729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800" dirty="0" err="1"/>
              <a:t>Polyhydroxybutyrate</a:t>
            </a:r>
            <a:endParaRPr lang="en-AU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5F3E8B-9C08-4402-8A68-23A47449F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57" y="1068413"/>
            <a:ext cx="8871903" cy="2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24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131BC7-75DC-410A-922A-A9438E8F8B1B}"/>
              </a:ext>
            </a:extLst>
          </p:cNvPr>
          <p:cNvSpPr txBox="1"/>
          <p:nvPr/>
        </p:nvSpPr>
        <p:spPr>
          <a:xfrm>
            <a:off x="1979800" y="501788"/>
            <a:ext cx="738231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800" dirty="0"/>
              <a:t>Exciting North Adelaide solution – breakthrough!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CD3D85-4F5C-4869-880E-7443E2503E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02487" y="1193456"/>
            <a:ext cx="5731510" cy="39509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A559EE-4FF7-4A8B-956E-9862A53BC3C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158003" y="1193456"/>
            <a:ext cx="5731510" cy="39204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DC19DD-88DA-496D-9F53-45622F7CE54A}"/>
              </a:ext>
            </a:extLst>
          </p:cNvPr>
          <p:cNvSpPr txBox="1"/>
          <p:nvPr/>
        </p:nvSpPr>
        <p:spPr>
          <a:xfrm>
            <a:off x="1435914" y="5348649"/>
            <a:ext cx="7382313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800" dirty="0"/>
              <a:t>They are able to sort waste. First non-plastic is removed, then an optical sorter distinguishes between plastics.</a:t>
            </a:r>
          </a:p>
        </p:txBody>
      </p:sp>
    </p:spTree>
    <p:extLst>
      <p:ext uri="{BB962C8B-B14F-4D97-AF65-F5344CB8AC3E}">
        <p14:creationId xmlns:p14="http://schemas.microsoft.com/office/powerpoint/2010/main" val="635597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93B7B7-2B32-45FF-81F2-BC388C9F11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8621" y="737481"/>
            <a:ext cx="5731510" cy="22390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CE9527-C6C3-49D1-870D-DCCF075ED125}"/>
              </a:ext>
            </a:extLst>
          </p:cNvPr>
          <p:cNvSpPr txBox="1"/>
          <p:nvPr/>
        </p:nvSpPr>
        <p:spPr>
          <a:xfrm>
            <a:off x="1048622" y="120039"/>
            <a:ext cx="859032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800" dirty="0"/>
              <a:t>Once plastic is sorted it is easy to </a:t>
            </a:r>
            <a:r>
              <a:rPr lang="en-AU" sz="2800" dirty="0" err="1"/>
              <a:t>remold</a:t>
            </a:r>
            <a:r>
              <a:rPr lang="en-AU" sz="2800" dirty="0"/>
              <a:t> to make 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B27887-4685-42B8-8BF2-567F09A78C2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201871" y="709655"/>
            <a:ext cx="5448300" cy="2838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BDF57D-382E-4FC9-B831-800FA5CB21D3}"/>
              </a:ext>
            </a:extLst>
          </p:cNvPr>
          <p:cNvSpPr txBox="1"/>
          <p:nvPr/>
        </p:nvSpPr>
        <p:spPr>
          <a:xfrm>
            <a:off x="284506" y="3119107"/>
            <a:ext cx="3062701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800" dirty="0"/>
              <a:t>sheds, pots, artificial limbs and roads.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3FEFE7-26EA-437B-AC81-7C16273229A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211757" y="3658319"/>
            <a:ext cx="5074855" cy="295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01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D64A96-D3F7-4310-8E6D-743EF02A6F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50615" y="1356869"/>
            <a:ext cx="8609821" cy="48176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191A6A-E14D-44BB-96BE-630C69FC90AF}"/>
              </a:ext>
            </a:extLst>
          </p:cNvPr>
          <p:cNvSpPr txBox="1"/>
          <p:nvPr/>
        </p:nvSpPr>
        <p:spPr>
          <a:xfrm>
            <a:off x="1330960" y="528320"/>
            <a:ext cx="941832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sz="2800" dirty="0"/>
              <a:t>Are you aware of our plastics coding system?</a:t>
            </a:r>
          </a:p>
        </p:txBody>
      </p:sp>
    </p:spTree>
    <p:extLst>
      <p:ext uri="{BB962C8B-B14F-4D97-AF65-F5344CB8AC3E}">
        <p14:creationId xmlns:p14="http://schemas.microsoft.com/office/powerpoint/2010/main" val="1455747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E42BB4-3D78-4CEF-B3C0-07946D0EDA7A}"/>
              </a:ext>
            </a:extLst>
          </p:cNvPr>
          <p:cNvSpPr txBox="1"/>
          <p:nvPr/>
        </p:nvSpPr>
        <p:spPr>
          <a:xfrm>
            <a:off x="471340" y="348792"/>
            <a:ext cx="10718275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sz="4000" dirty="0"/>
              <a:t>What’s the problem – we have a recycling system?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4000" dirty="0"/>
              <a:t>but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4E60AD-53CD-4C92-A4FB-0AE9D4BDE0CF}"/>
              </a:ext>
            </a:extLst>
          </p:cNvPr>
          <p:cNvSpPr txBox="1"/>
          <p:nvPr/>
        </p:nvSpPr>
        <p:spPr>
          <a:xfrm>
            <a:off x="655582" y="1956266"/>
            <a:ext cx="991699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800" dirty="0"/>
              <a:t>1. We are still only collecting small percentages of most plastics.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8746DF-2AB3-449B-9A22-32B58C8363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74724" y="2559875"/>
            <a:ext cx="8636636" cy="394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98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9ECD14-283D-492C-B52B-89F5C11BA408}"/>
              </a:ext>
            </a:extLst>
          </p:cNvPr>
          <p:cNvSpPr txBox="1"/>
          <p:nvPr/>
        </p:nvSpPr>
        <p:spPr>
          <a:xfrm>
            <a:off x="1219200" y="508000"/>
            <a:ext cx="1029208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800" dirty="0"/>
              <a:t>We don’t do much with what we collect anyway!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/>
              <a:t>we sent most to China but China is no longer taking this.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0D4596-5006-4378-B109-DB68F14D01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96644" y="1818322"/>
            <a:ext cx="7742555" cy="430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71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78FE68-538A-42E4-B854-16587186E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62" y="548957"/>
            <a:ext cx="3038475" cy="24479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F5487E-55BE-4441-9C08-7C059F92A238}"/>
              </a:ext>
            </a:extLst>
          </p:cNvPr>
          <p:cNvSpPr txBox="1"/>
          <p:nvPr/>
        </p:nvSpPr>
        <p:spPr>
          <a:xfrm>
            <a:off x="3602037" y="975360"/>
            <a:ext cx="5720080" cy="12464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500" dirty="0"/>
              <a:t>Glass does not come back refilled with the original product – it is ground to a powder to add to cement or it is buried in landfill.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8D22D6-E0CF-4A90-B2C1-64DE87FFF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612" y="3429000"/>
            <a:ext cx="1933575" cy="2676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8A20B7-9CF4-4997-93B7-ED4C116F349F}"/>
              </a:ext>
            </a:extLst>
          </p:cNvPr>
          <p:cNvSpPr txBox="1"/>
          <p:nvPr/>
        </p:nvSpPr>
        <p:spPr>
          <a:xfrm>
            <a:off x="2828041" y="4189870"/>
            <a:ext cx="6313445" cy="892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600" dirty="0"/>
              <a:t>These have an awkward layer of plastic in the cardboard – often just added to landfill.</a:t>
            </a:r>
          </a:p>
        </p:txBody>
      </p:sp>
    </p:spTree>
    <p:extLst>
      <p:ext uri="{BB962C8B-B14F-4D97-AF65-F5344CB8AC3E}">
        <p14:creationId xmlns:p14="http://schemas.microsoft.com/office/powerpoint/2010/main" val="4088885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935E06-5A77-47BE-91A0-F53F3C8BDD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7364" y="228282"/>
            <a:ext cx="7508876" cy="56848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DC9C5A-FA2D-4A69-BF87-7BFCB84AA286}"/>
              </a:ext>
            </a:extLst>
          </p:cNvPr>
          <p:cNvSpPr txBox="1"/>
          <p:nvPr/>
        </p:nvSpPr>
        <p:spPr>
          <a:xfrm>
            <a:off x="8531258" y="2377439"/>
            <a:ext cx="2797142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800" dirty="0"/>
              <a:t>It is possible to build recycling plants – just check NZ</a:t>
            </a:r>
          </a:p>
        </p:txBody>
      </p:sp>
    </p:spTree>
    <p:extLst>
      <p:ext uri="{BB962C8B-B14F-4D97-AF65-F5344CB8AC3E}">
        <p14:creationId xmlns:p14="http://schemas.microsoft.com/office/powerpoint/2010/main" val="3464307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F137A6-D319-46D6-A7FB-C74FBFADC8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02970" y="758824"/>
            <a:ext cx="3161030" cy="25634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10427C-A10F-4352-9BD6-D08B95B06DD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622165" y="758824"/>
            <a:ext cx="5731510" cy="42627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6D2ECD-670A-4F38-9867-5A1087992C42}"/>
              </a:ext>
            </a:extLst>
          </p:cNvPr>
          <p:cNvSpPr txBox="1"/>
          <p:nvPr/>
        </p:nvSpPr>
        <p:spPr>
          <a:xfrm>
            <a:off x="207390" y="5375910"/>
            <a:ext cx="11821212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600" dirty="0" err="1"/>
              <a:t>Replas</a:t>
            </a:r>
            <a:r>
              <a:rPr lang="en-AU" sz="2600" dirty="0"/>
              <a:t> – one of our few recyclers – offers arrange of furniture and outdoor products</a:t>
            </a:r>
            <a:r>
              <a:rPr lang="en-A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5805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6828B1-39F1-4EAC-B4E0-37ED4AB4EB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5836" y="1561068"/>
            <a:ext cx="7742555" cy="40101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B59EF0-9924-4C4B-86D4-BED577792F6A}"/>
              </a:ext>
            </a:extLst>
          </p:cNvPr>
          <p:cNvSpPr txBox="1"/>
          <p:nvPr/>
        </p:nvSpPr>
        <p:spPr>
          <a:xfrm>
            <a:off x="690880" y="650240"/>
            <a:ext cx="9753600" cy="9848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900" dirty="0"/>
              <a:t>What we could do that rarely even gets a mention.</a:t>
            </a:r>
          </a:p>
          <a:p>
            <a:r>
              <a:rPr lang="en-AU" sz="2900" dirty="0"/>
              <a:t>Follow the South Australian model.</a:t>
            </a:r>
          </a:p>
        </p:txBody>
      </p:sp>
    </p:spTree>
    <p:extLst>
      <p:ext uri="{BB962C8B-B14F-4D97-AF65-F5344CB8AC3E}">
        <p14:creationId xmlns:p14="http://schemas.microsoft.com/office/powerpoint/2010/main" val="2983923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1B05AD-53A9-4B86-8909-A3CE475A51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40484" y="0"/>
            <a:ext cx="8169275" cy="45227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00AB27-C795-47D1-AEC7-8EE76220F7E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0484" y="4716462"/>
            <a:ext cx="8352156" cy="154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66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233</Words>
  <Application>Microsoft Office PowerPoint</Application>
  <PresentationFormat>Widescreen</PresentationFormat>
  <Paragraphs>24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O'Shea</dc:creator>
  <cp:lastModifiedBy>Pat O'Shea</cp:lastModifiedBy>
  <cp:revision>8</cp:revision>
  <dcterms:created xsi:type="dcterms:W3CDTF">2018-05-20T10:46:28Z</dcterms:created>
  <dcterms:modified xsi:type="dcterms:W3CDTF">2019-04-28T07:07:12Z</dcterms:modified>
</cp:coreProperties>
</file>