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6" r:id="rId5"/>
    <p:sldId id="260" r:id="rId6"/>
    <p:sldId id="267" r:id="rId7"/>
    <p:sldId id="258" r:id="rId8"/>
    <p:sldId id="259" r:id="rId9"/>
    <p:sldId id="265" r:id="rId10"/>
    <p:sldId id="261" r:id="rId11"/>
    <p:sldId id="262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6F879-D8C5-442B-9BBB-F68E635EA7BB}" v="39" dt="2023-09-18T01:25:11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O'Shea" userId="bdc9cfda-2816-4e9c-83f3-1ca3cb2f5ea3" providerId="ADAL" clId="{59A6F879-D8C5-442B-9BBB-F68E635EA7BB}"/>
    <pc:docChg chg="undo custSel addSld delSld modSld sldOrd">
      <pc:chgData name="Pat O'Shea" userId="bdc9cfda-2816-4e9c-83f3-1ca3cb2f5ea3" providerId="ADAL" clId="{59A6F879-D8C5-442B-9BBB-F68E635EA7BB}" dt="2023-09-18T01:26:12.644" v="2358" actId="20577"/>
      <pc:docMkLst>
        <pc:docMk/>
      </pc:docMkLst>
      <pc:sldChg chg="addSp modSp mod setBg">
        <pc:chgData name="Pat O'Shea" userId="bdc9cfda-2816-4e9c-83f3-1ca3cb2f5ea3" providerId="ADAL" clId="{59A6F879-D8C5-442B-9BBB-F68E635EA7BB}" dt="2023-09-18T00:18:11.510" v="52" actId="207"/>
        <pc:sldMkLst>
          <pc:docMk/>
          <pc:sldMk cId="3948283348" sldId="256"/>
        </pc:sldMkLst>
        <pc:spChg chg="add mod">
          <ac:chgData name="Pat O'Shea" userId="bdc9cfda-2816-4e9c-83f3-1ca3cb2f5ea3" providerId="ADAL" clId="{59A6F879-D8C5-442B-9BBB-F68E635EA7BB}" dt="2023-09-18T00:18:11.510" v="52" actId="207"/>
          <ac:spMkLst>
            <pc:docMk/>
            <pc:sldMk cId="3948283348" sldId="256"/>
            <ac:spMk id="8" creationId="{EF7BA738-9FE7-D35C-7040-3C5E600B252D}"/>
          </ac:spMkLst>
        </pc:spChg>
        <pc:spChg chg="add">
          <ac:chgData name="Pat O'Shea" userId="bdc9cfda-2816-4e9c-83f3-1ca3cb2f5ea3" providerId="ADAL" clId="{59A6F879-D8C5-442B-9BBB-F68E635EA7BB}" dt="2023-09-18T00:18:05.167" v="51" actId="26606"/>
          <ac:spMkLst>
            <pc:docMk/>
            <pc:sldMk cId="3948283348" sldId="256"/>
            <ac:spMk id="13" creationId="{FA69AAE0-49D5-4C8B-8BA2-55898C00E05E}"/>
          </ac:spMkLst>
        </pc:spChg>
        <pc:picChg chg="add mod ord">
          <ac:chgData name="Pat O'Shea" userId="bdc9cfda-2816-4e9c-83f3-1ca3cb2f5ea3" providerId="ADAL" clId="{59A6F879-D8C5-442B-9BBB-F68E635EA7BB}" dt="2023-09-18T00:18:05.167" v="51" actId="26606"/>
          <ac:picMkLst>
            <pc:docMk/>
            <pc:sldMk cId="3948283348" sldId="256"/>
            <ac:picMk id="5" creationId="{9BA27FC7-16C9-0D91-501C-652393B0A267}"/>
          </ac:picMkLst>
        </pc:picChg>
        <pc:picChg chg="add mod">
          <ac:chgData name="Pat O'Shea" userId="bdc9cfda-2816-4e9c-83f3-1ca3cb2f5ea3" providerId="ADAL" clId="{59A6F879-D8C5-442B-9BBB-F68E635EA7BB}" dt="2023-09-18T00:18:05.167" v="51" actId="26606"/>
          <ac:picMkLst>
            <pc:docMk/>
            <pc:sldMk cId="3948283348" sldId="256"/>
            <ac:picMk id="7" creationId="{86E755E2-7B67-CC1B-632B-0C97F7F3B3DB}"/>
          </ac:picMkLst>
        </pc:picChg>
      </pc:sldChg>
      <pc:sldChg chg="addSp delSp modSp mod setBg">
        <pc:chgData name="Pat O'Shea" userId="bdc9cfda-2816-4e9c-83f3-1ca3cb2f5ea3" providerId="ADAL" clId="{59A6F879-D8C5-442B-9BBB-F68E635EA7BB}" dt="2023-09-18T00:39:49.857" v="256" actId="14100"/>
        <pc:sldMkLst>
          <pc:docMk/>
          <pc:sldMk cId="1767213541" sldId="257"/>
        </pc:sldMkLst>
        <pc:spChg chg="add mod">
          <ac:chgData name="Pat O'Shea" userId="bdc9cfda-2816-4e9c-83f3-1ca3cb2f5ea3" providerId="ADAL" clId="{59A6F879-D8C5-442B-9BBB-F68E635EA7BB}" dt="2023-09-18T00:26:03.408" v="216" actId="26606"/>
          <ac:spMkLst>
            <pc:docMk/>
            <pc:sldMk cId="1767213541" sldId="257"/>
            <ac:spMk id="4" creationId="{154E123A-26F2-CA81-536F-FB469E204886}"/>
          </ac:spMkLst>
        </pc:spChg>
        <pc:spChg chg="add mod">
          <ac:chgData name="Pat O'Shea" userId="bdc9cfda-2816-4e9c-83f3-1ca3cb2f5ea3" providerId="ADAL" clId="{59A6F879-D8C5-442B-9BBB-F68E635EA7BB}" dt="2023-09-18T00:26:03.408" v="216" actId="26606"/>
          <ac:spMkLst>
            <pc:docMk/>
            <pc:sldMk cId="1767213541" sldId="257"/>
            <ac:spMk id="15" creationId="{8CEF9DCC-D5C0-E057-D298-98684F238C91}"/>
          </ac:spMkLst>
        </pc:spChg>
        <pc:spChg chg="add mod">
          <ac:chgData name="Pat O'Shea" userId="bdc9cfda-2816-4e9c-83f3-1ca3cb2f5ea3" providerId="ADAL" clId="{59A6F879-D8C5-442B-9BBB-F68E635EA7BB}" dt="2023-09-18T00:26:03.408" v="216" actId="26606"/>
          <ac:spMkLst>
            <pc:docMk/>
            <pc:sldMk cId="1767213541" sldId="257"/>
            <ac:spMk id="16" creationId="{EC89FF0D-022D-851B-63AF-FE0BC9534A65}"/>
          </ac:spMkLst>
        </pc:spChg>
        <pc:spChg chg="add mod">
          <ac:chgData name="Pat O'Shea" userId="bdc9cfda-2816-4e9c-83f3-1ca3cb2f5ea3" providerId="ADAL" clId="{59A6F879-D8C5-442B-9BBB-F68E635EA7BB}" dt="2023-09-18T00:39:49.857" v="256" actId="14100"/>
          <ac:spMkLst>
            <pc:docMk/>
            <pc:sldMk cId="1767213541" sldId="257"/>
            <ac:spMk id="17" creationId="{29990FFA-4497-C32C-E119-1772F230F683}"/>
          </ac:spMkLst>
        </pc:spChg>
        <pc:spChg chg="add del">
          <ac:chgData name="Pat O'Shea" userId="bdc9cfda-2816-4e9c-83f3-1ca3cb2f5ea3" providerId="ADAL" clId="{59A6F879-D8C5-442B-9BBB-F68E635EA7BB}" dt="2023-09-18T00:25:54.354" v="212" actId="26606"/>
          <ac:spMkLst>
            <pc:docMk/>
            <pc:sldMk cId="1767213541" sldId="257"/>
            <ac:spMk id="22" creationId="{C7F55EAC-550A-4BDD-9099-3F20B8FA0EBC}"/>
          </ac:spMkLst>
        </pc:spChg>
        <pc:spChg chg="add del">
          <ac:chgData name="Pat O'Shea" userId="bdc9cfda-2816-4e9c-83f3-1ca3cb2f5ea3" providerId="ADAL" clId="{59A6F879-D8C5-442B-9BBB-F68E635EA7BB}" dt="2023-09-18T00:25:54.354" v="212" actId="26606"/>
          <ac:spMkLst>
            <pc:docMk/>
            <pc:sldMk cId="1767213541" sldId="257"/>
            <ac:spMk id="24" creationId="{DC4F5A5F-493F-49AE-89B6-D5AF5EBC8B0E}"/>
          </ac:spMkLst>
        </pc:spChg>
        <pc:spChg chg="add del">
          <ac:chgData name="Pat O'Shea" userId="bdc9cfda-2816-4e9c-83f3-1ca3cb2f5ea3" providerId="ADAL" clId="{59A6F879-D8C5-442B-9BBB-F68E635EA7BB}" dt="2023-09-18T00:25:58.615" v="214" actId="26606"/>
          <ac:spMkLst>
            <pc:docMk/>
            <pc:sldMk cId="1767213541" sldId="257"/>
            <ac:spMk id="26" creationId="{2B97F24A-32CE-4C1C-A50D-3016B394DCFB}"/>
          </ac:spMkLst>
        </pc:spChg>
        <pc:spChg chg="add del">
          <ac:chgData name="Pat O'Shea" userId="bdc9cfda-2816-4e9c-83f3-1ca3cb2f5ea3" providerId="ADAL" clId="{59A6F879-D8C5-442B-9BBB-F68E635EA7BB}" dt="2023-09-18T00:25:58.615" v="214" actId="26606"/>
          <ac:spMkLst>
            <pc:docMk/>
            <pc:sldMk cId="1767213541" sldId="257"/>
            <ac:spMk id="27" creationId="{CD8B4F24-440B-49E9-B85D-733523DC064B}"/>
          </ac:spMkLst>
        </pc:spChg>
        <pc:spChg chg="add del">
          <ac:chgData name="Pat O'Shea" userId="bdc9cfda-2816-4e9c-83f3-1ca3cb2f5ea3" providerId="ADAL" clId="{59A6F879-D8C5-442B-9BBB-F68E635EA7BB}" dt="2023-09-18T00:26:03.408" v="216" actId="26606"/>
          <ac:spMkLst>
            <pc:docMk/>
            <pc:sldMk cId="1767213541" sldId="257"/>
            <ac:spMk id="29" creationId="{C7F55EAC-550A-4BDD-9099-3F20B8FA0EBC}"/>
          </ac:spMkLst>
        </pc:spChg>
        <pc:spChg chg="add del">
          <ac:chgData name="Pat O'Shea" userId="bdc9cfda-2816-4e9c-83f3-1ca3cb2f5ea3" providerId="ADAL" clId="{59A6F879-D8C5-442B-9BBB-F68E635EA7BB}" dt="2023-09-18T00:26:03.408" v="216" actId="26606"/>
          <ac:spMkLst>
            <pc:docMk/>
            <pc:sldMk cId="1767213541" sldId="257"/>
            <ac:spMk id="30" creationId="{DC4F5A5F-493F-49AE-89B6-D5AF5EBC8B0E}"/>
          </ac:spMkLst>
        </pc:spChg>
        <pc:picChg chg="add mod">
          <ac:chgData name="Pat O'Shea" userId="bdc9cfda-2816-4e9c-83f3-1ca3cb2f5ea3" providerId="ADAL" clId="{59A6F879-D8C5-442B-9BBB-F68E635EA7BB}" dt="2023-09-18T00:26:03.408" v="216" actId="26606"/>
          <ac:picMkLst>
            <pc:docMk/>
            <pc:sldMk cId="1767213541" sldId="257"/>
            <ac:picMk id="3" creationId="{577FF764-4ECD-C718-1447-C0D5AD6F96B3}"/>
          </ac:picMkLst>
        </pc:picChg>
        <pc:picChg chg="add mod">
          <ac:chgData name="Pat O'Shea" userId="bdc9cfda-2816-4e9c-83f3-1ca3cb2f5ea3" providerId="ADAL" clId="{59A6F879-D8C5-442B-9BBB-F68E635EA7BB}" dt="2023-09-18T00:26:03.408" v="216" actId="26606"/>
          <ac:picMkLst>
            <pc:docMk/>
            <pc:sldMk cId="1767213541" sldId="257"/>
            <ac:picMk id="6" creationId="{351C880F-6B91-EA34-955C-C8D1035DA3BA}"/>
          </ac:picMkLst>
        </pc:picChg>
        <pc:picChg chg="add mod">
          <ac:chgData name="Pat O'Shea" userId="bdc9cfda-2816-4e9c-83f3-1ca3cb2f5ea3" providerId="ADAL" clId="{59A6F879-D8C5-442B-9BBB-F68E635EA7BB}" dt="2023-09-18T00:26:03.408" v="216" actId="26606"/>
          <ac:picMkLst>
            <pc:docMk/>
            <pc:sldMk cId="1767213541" sldId="257"/>
            <ac:picMk id="8" creationId="{A131458D-E055-56D7-35BB-D5E0525F0544}"/>
          </ac:picMkLst>
        </pc:picChg>
        <pc:cxnChg chg="add mod">
          <ac:chgData name="Pat O'Shea" userId="bdc9cfda-2816-4e9c-83f3-1ca3cb2f5ea3" providerId="ADAL" clId="{59A6F879-D8C5-442B-9BBB-F68E635EA7BB}" dt="2023-09-18T00:26:03.408" v="216" actId="26606"/>
          <ac:cxnSpMkLst>
            <pc:docMk/>
            <pc:sldMk cId="1767213541" sldId="257"/>
            <ac:cxnSpMk id="10" creationId="{1D6A9CB6-1415-A997-4AA2-427C21006391}"/>
          </ac:cxnSpMkLst>
        </pc:cxnChg>
        <pc:cxnChg chg="add mod">
          <ac:chgData name="Pat O'Shea" userId="bdc9cfda-2816-4e9c-83f3-1ca3cb2f5ea3" providerId="ADAL" clId="{59A6F879-D8C5-442B-9BBB-F68E635EA7BB}" dt="2023-09-18T00:26:03.408" v="216" actId="26606"/>
          <ac:cxnSpMkLst>
            <pc:docMk/>
            <pc:sldMk cId="1767213541" sldId="257"/>
            <ac:cxnSpMk id="11" creationId="{BF22690E-453F-7EA8-9877-C4D4C13DA701}"/>
          </ac:cxnSpMkLst>
        </pc:cxnChg>
      </pc:sldChg>
      <pc:sldChg chg="addSp modSp mod">
        <pc:chgData name="Pat O'Shea" userId="bdc9cfda-2816-4e9c-83f3-1ca3cb2f5ea3" providerId="ADAL" clId="{59A6F879-D8C5-442B-9BBB-F68E635EA7BB}" dt="2023-09-18T01:13:07.298" v="1507" actId="14100"/>
        <pc:sldMkLst>
          <pc:docMk/>
          <pc:sldMk cId="3649312314" sldId="258"/>
        </pc:sldMkLst>
        <pc:spChg chg="add mod">
          <ac:chgData name="Pat O'Shea" userId="bdc9cfda-2816-4e9c-83f3-1ca3cb2f5ea3" providerId="ADAL" clId="{59A6F879-D8C5-442B-9BBB-F68E635EA7BB}" dt="2023-09-18T01:13:07.298" v="1507" actId="14100"/>
          <ac:spMkLst>
            <pc:docMk/>
            <pc:sldMk cId="3649312314" sldId="258"/>
            <ac:spMk id="3" creationId="{0F49DEF2-14E1-FE38-421F-90854BF0A50F}"/>
          </ac:spMkLst>
        </pc:spChg>
        <pc:picChg chg="add mod">
          <ac:chgData name="Pat O'Shea" userId="bdc9cfda-2816-4e9c-83f3-1ca3cb2f5ea3" providerId="ADAL" clId="{59A6F879-D8C5-442B-9BBB-F68E635EA7BB}" dt="2023-09-18T01:13:00.919" v="1505" actId="1076"/>
          <ac:picMkLst>
            <pc:docMk/>
            <pc:sldMk cId="3649312314" sldId="258"/>
            <ac:picMk id="2" creationId="{08465408-C974-72B9-F790-54A84AB4F090}"/>
          </ac:picMkLst>
        </pc:picChg>
      </pc:sldChg>
      <pc:sldChg chg="addSp modSp mod">
        <pc:chgData name="Pat O'Shea" userId="bdc9cfda-2816-4e9c-83f3-1ca3cb2f5ea3" providerId="ADAL" clId="{59A6F879-D8C5-442B-9BBB-F68E635EA7BB}" dt="2023-09-18T01:15:59.316" v="1710" actId="20577"/>
        <pc:sldMkLst>
          <pc:docMk/>
          <pc:sldMk cId="3629404325" sldId="259"/>
        </pc:sldMkLst>
        <pc:spChg chg="add mod">
          <ac:chgData name="Pat O'Shea" userId="bdc9cfda-2816-4e9c-83f3-1ca3cb2f5ea3" providerId="ADAL" clId="{59A6F879-D8C5-442B-9BBB-F68E635EA7BB}" dt="2023-09-18T01:15:59.316" v="1710" actId="20577"/>
          <ac:spMkLst>
            <pc:docMk/>
            <pc:sldMk cId="3629404325" sldId="259"/>
            <ac:spMk id="3" creationId="{D6145418-2811-A940-7CBC-774311E5C71D}"/>
          </ac:spMkLst>
        </pc:spChg>
        <pc:picChg chg="add mod">
          <ac:chgData name="Pat O'Shea" userId="bdc9cfda-2816-4e9c-83f3-1ca3cb2f5ea3" providerId="ADAL" clId="{59A6F879-D8C5-442B-9BBB-F68E635EA7BB}" dt="2023-09-18T01:13:55.861" v="1510" actId="1076"/>
          <ac:picMkLst>
            <pc:docMk/>
            <pc:sldMk cId="3629404325" sldId="259"/>
            <ac:picMk id="2" creationId="{69453874-DDEF-EAE0-2D9D-5FAB8826E57F}"/>
          </ac:picMkLst>
        </pc:picChg>
      </pc:sldChg>
      <pc:sldChg chg="addSp modSp mod ord">
        <pc:chgData name="Pat O'Shea" userId="bdc9cfda-2816-4e9c-83f3-1ca3cb2f5ea3" providerId="ADAL" clId="{59A6F879-D8C5-442B-9BBB-F68E635EA7BB}" dt="2023-09-18T01:07:41.158" v="1139" actId="207"/>
        <pc:sldMkLst>
          <pc:docMk/>
          <pc:sldMk cId="2868905649" sldId="260"/>
        </pc:sldMkLst>
        <pc:spChg chg="add mod">
          <ac:chgData name="Pat O'Shea" userId="bdc9cfda-2816-4e9c-83f3-1ca3cb2f5ea3" providerId="ADAL" clId="{59A6F879-D8C5-442B-9BBB-F68E635EA7BB}" dt="2023-09-18T01:07:41.158" v="1139" actId="207"/>
          <ac:spMkLst>
            <pc:docMk/>
            <pc:sldMk cId="2868905649" sldId="260"/>
            <ac:spMk id="4" creationId="{406640AE-65CD-F025-0B34-5A2637E05453}"/>
          </ac:spMkLst>
        </pc:spChg>
        <pc:picChg chg="add mod">
          <ac:chgData name="Pat O'Shea" userId="bdc9cfda-2816-4e9c-83f3-1ca3cb2f5ea3" providerId="ADAL" clId="{59A6F879-D8C5-442B-9BBB-F68E635EA7BB}" dt="2023-09-18T01:05:16.059" v="868" actId="1076"/>
          <ac:picMkLst>
            <pc:docMk/>
            <pc:sldMk cId="2868905649" sldId="260"/>
            <ac:picMk id="2" creationId="{A667F73E-48C6-36AF-8B53-1B0220AEE6E8}"/>
          </ac:picMkLst>
        </pc:picChg>
        <pc:picChg chg="add mod">
          <ac:chgData name="Pat O'Shea" userId="bdc9cfda-2816-4e9c-83f3-1ca3cb2f5ea3" providerId="ADAL" clId="{59A6F879-D8C5-442B-9BBB-F68E635EA7BB}" dt="2023-09-18T01:05:19" v="869" actId="1076"/>
          <ac:picMkLst>
            <pc:docMk/>
            <pc:sldMk cId="2868905649" sldId="260"/>
            <ac:picMk id="3" creationId="{9D03F87E-0CA8-5CE2-EE78-FAE8198167E6}"/>
          </ac:picMkLst>
        </pc:picChg>
      </pc:sldChg>
      <pc:sldChg chg="addSp modSp mod">
        <pc:chgData name="Pat O'Shea" userId="bdc9cfda-2816-4e9c-83f3-1ca3cb2f5ea3" providerId="ADAL" clId="{59A6F879-D8C5-442B-9BBB-F68E635EA7BB}" dt="2023-09-18T01:21:07.327" v="2028" actId="14100"/>
        <pc:sldMkLst>
          <pc:docMk/>
          <pc:sldMk cId="4177426334" sldId="261"/>
        </pc:sldMkLst>
        <pc:spChg chg="add mod">
          <ac:chgData name="Pat O'Shea" userId="bdc9cfda-2816-4e9c-83f3-1ca3cb2f5ea3" providerId="ADAL" clId="{59A6F879-D8C5-442B-9BBB-F68E635EA7BB}" dt="2023-09-18T01:21:07.327" v="2028" actId="14100"/>
          <ac:spMkLst>
            <pc:docMk/>
            <pc:sldMk cId="4177426334" sldId="261"/>
            <ac:spMk id="3" creationId="{D2EEA24A-8144-CE5A-5264-75FECB878B29}"/>
          </ac:spMkLst>
        </pc:spChg>
        <pc:picChg chg="add mod">
          <ac:chgData name="Pat O'Shea" userId="bdc9cfda-2816-4e9c-83f3-1ca3cb2f5ea3" providerId="ADAL" clId="{59A6F879-D8C5-442B-9BBB-F68E635EA7BB}" dt="2023-09-18T01:20:28.344" v="1919" actId="14100"/>
          <ac:picMkLst>
            <pc:docMk/>
            <pc:sldMk cId="4177426334" sldId="261"/>
            <ac:picMk id="2" creationId="{99DD0895-45AA-DEBF-E938-BC38DF1D7465}"/>
          </ac:picMkLst>
        </pc:picChg>
      </pc:sldChg>
      <pc:sldChg chg="addSp modSp mod">
        <pc:chgData name="Pat O'Shea" userId="bdc9cfda-2816-4e9c-83f3-1ca3cb2f5ea3" providerId="ADAL" clId="{59A6F879-D8C5-442B-9BBB-F68E635EA7BB}" dt="2023-09-18T01:21:56.212" v="2121" actId="1076"/>
        <pc:sldMkLst>
          <pc:docMk/>
          <pc:sldMk cId="3863816274" sldId="262"/>
        </pc:sldMkLst>
        <pc:spChg chg="add mod">
          <ac:chgData name="Pat O'Shea" userId="bdc9cfda-2816-4e9c-83f3-1ca3cb2f5ea3" providerId="ADAL" clId="{59A6F879-D8C5-442B-9BBB-F68E635EA7BB}" dt="2023-09-18T01:21:56.212" v="2121" actId="1076"/>
          <ac:spMkLst>
            <pc:docMk/>
            <pc:sldMk cId="3863816274" sldId="262"/>
            <ac:spMk id="3" creationId="{E2A2B776-CB86-83E3-E882-B6A4C126C40E}"/>
          </ac:spMkLst>
        </pc:spChg>
        <pc:picChg chg="add mod">
          <ac:chgData name="Pat O'Shea" userId="bdc9cfda-2816-4e9c-83f3-1ca3cb2f5ea3" providerId="ADAL" clId="{59A6F879-D8C5-442B-9BBB-F68E635EA7BB}" dt="2023-09-18T01:21:17.547" v="2029" actId="1076"/>
          <ac:picMkLst>
            <pc:docMk/>
            <pc:sldMk cId="3863816274" sldId="262"/>
            <ac:picMk id="2" creationId="{33772B9B-90FE-DB12-4176-CA1B6FE44936}"/>
          </ac:picMkLst>
        </pc:picChg>
      </pc:sldChg>
      <pc:sldChg chg="addSp delSp modSp mod">
        <pc:chgData name="Pat O'Shea" userId="bdc9cfda-2816-4e9c-83f3-1ca3cb2f5ea3" providerId="ADAL" clId="{59A6F879-D8C5-442B-9BBB-F68E635EA7BB}" dt="2023-09-18T01:23:05.470" v="2171" actId="1076"/>
        <pc:sldMkLst>
          <pc:docMk/>
          <pc:sldMk cId="799711884" sldId="263"/>
        </pc:sldMkLst>
        <pc:spChg chg="add mod">
          <ac:chgData name="Pat O'Shea" userId="bdc9cfda-2816-4e9c-83f3-1ca3cb2f5ea3" providerId="ADAL" clId="{59A6F879-D8C5-442B-9BBB-F68E635EA7BB}" dt="2023-09-18T01:23:05.470" v="2171" actId="1076"/>
          <ac:spMkLst>
            <pc:docMk/>
            <pc:sldMk cId="799711884" sldId="263"/>
            <ac:spMk id="6" creationId="{96B0F81B-7318-AC9D-81FE-D7F9E7BAD6CE}"/>
          </ac:spMkLst>
        </pc:spChg>
        <pc:picChg chg="add mod">
          <ac:chgData name="Pat O'Shea" userId="bdc9cfda-2816-4e9c-83f3-1ca3cb2f5ea3" providerId="ADAL" clId="{59A6F879-D8C5-442B-9BBB-F68E635EA7BB}" dt="2023-09-18T01:22:15.240" v="2124" actId="1076"/>
          <ac:picMkLst>
            <pc:docMk/>
            <pc:sldMk cId="799711884" sldId="263"/>
            <ac:picMk id="2" creationId="{CFFEB233-E46F-9835-E5FC-C8CB79A230AD}"/>
          </ac:picMkLst>
        </pc:picChg>
        <pc:picChg chg="add mod">
          <ac:chgData name="Pat O'Shea" userId="bdc9cfda-2816-4e9c-83f3-1ca3cb2f5ea3" providerId="ADAL" clId="{59A6F879-D8C5-442B-9BBB-F68E635EA7BB}" dt="2023-09-18T01:22:19.024" v="2125" actId="1076"/>
          <ac:picMkLst>
            <pc:docMk/>
            <pc:sldMk cId="799711884" sldId="263"/>
            <ac:picMk id="3" creationId="{C6C1D82C-6885-E400-BBC4-60830D0BED44}"/>
          </ac:picMkLst>
        </pc:picChg>
        <pc:picChg chg="add mod">
          <ac:chgData name="Pat O'Shea" userId="bdc9cfda-2816-4e9c-83f3-1ca3cb2f5ea3" providerId="ADAL" clId="{59A6F879-D8C5-442B-9BBB-F68E635EA7BB}" dt="2023-09-18T01:22:21.931" v="2126" actId="1076"/>
          <ac:picMkLst>
            <pc:docMk/>
            <pc:sldMk cId="799711884" sldId="263"/>
            <ac:picMk id="4" creationId="{D0AA43AF-A89B-E96C-A28D-79490E173FA0}"/>
          </ac:picMkLst>
        </pc:picChg>
        <pc:picChg chg="add del mod">
          <ac:chgData name="Pat O'Shea" userId="bdc9cfda-2816-4e9c-83f3-1ca3cb2f5ea3" providerId="ADAL" clId="{59A6F879-D8C5-442B-9BBB-F68E635EA7BB}" dt="2023-09-18T01:22:26.901" v="2128"/>
          <ac:picMkLst>
            <pc:docMk/>
            <pc:sldMk cId="799711884" sldId="263"/>
            <ac:picMk id="5" creationId="{B03549FE-0002-462B-50A8-423BCE7EEFBA}"/>
          </ac:picMkLst>
        </pc:picChg>
      </pc:sldChg>
      <pc:sldChg chg="addSp modSp del mod">
        <pc:chgData name="Pat O'Shea" userId="bdc9cfda-2816-4e9c-83f3-1ca3cb2f5ea3" providerId="ADAL" clId="{59A6F879-D8C5-442B-9BBB-F68E635EA7BB}" dt="2023-09-18T01:23:10.158" v="2173" actId="47"/>
        <pc:sldMkLst>
          <pc:docMk/>
          <pc:sldMk cId="3692559366" sldId="264"/>
        </pc:sldMkLst>
        <pc:picChg chg="add mod">
          <ac:chgData name="Pat O'Shea" userId="bdc9cfda-2816-4e9c-83f3-1ca3cb2f5ea3" providerId="ADAL" clId="{59A6F879-D8C5-442B-9BBB-F68E635EA7BB}" dt="2023-09-18T00:30:18.025" v="235" actId="1076"/>
          <ac:picMkLst>
            <pc:docMk/>
            <pc:sldMk cId="3692559366" sldId="264"/>
            <ac:picMk id="2" creationId="{13579002-3BBE-7932-541E-22D7E6E22CC3}"/>
          </ac:picMkLst>
        </pc:picChg>
        <pc:picChg chg="add mod">
          <ac:chgData name="Pat O'Shea" userId="bdc9cfda-2816-4e9c-83f3-1ca3cb2f5ea3" providerId="ADAL" clId="{59A6F879-D8C5-442B-9BBB-F68E635EA7BB}" dt="2023-09-18T00:58:43.789" v="519" actId="14100"/>
          <ac:picMkLst>
            <pc:docMk/>
            <pc:sldMk cId="3692559366" sldId="264"/>
            <ac:picMk id="3" creationId="{15082E3B-DCE4-D228-C545-D4E8B2F8A0B0}"/>
          </ac:picMkLst>
        </pc:picChg>
        <pc:picChg chg="add mod">
          <ac:chgData name="Pat O'Shea" userId="bdc9cfda-2816-4e9c-83f3-1ca3cb2f5ea3" providerId="ADAL" clId="{59A6F879-D8C5-442B-9BBB-F68E635EA7BB}" dt="2023-09-18T00:30:42.602" v="238" actId="1076"/>
          <ac:picMkLst>
            <pc:docMk/>
            <pc:sldMk cId="3692559366" sldId="264"/>
            <ac:picMk id="4" creationId="{18E5DF99-A58B-FC16-2BBF-7B1C980D43F2}"/>
          </ac:picMkLst>
        </pc:picChg>
      </pc:sldChg>
      <pc:sldChg chg="addSp modSp mod ord">
        <pc:chgData name="Pat O'Shea" userId="bdc9cfda-2816-4e9c-83f3-1ca3cb2f5ea3" providerId="ADAL" clId="{59A6F879-D8C5-442B-9BBB-F68E635EA7BB}" dt="2023-09-18T01:20:15.814" v="1917" actId="11529"/>
        <pc:sldMkLst>
          <pc:docMk/>
          <pc:sldMk cId="2357723429" sldId="265"/>
        </pc:sldMkLst>
        <pc:spChg chg="add mod">
          <ac:chgData name="Pat O'Shea" userId="bdc9cfda-2816-4e9c-83f3-1ca3cb2f5ea3" providerId="ADAL" clId="{59A6F879-D8C5-442B-9BBB-F68E635EA7BB}" dt="2023-09-18T01:17:42.624" v="1808" actId="6549"/>
          <ac:spMkLst>
            <pc:docMk/>
            <pc:sldMk cId="2357723429" sldId="265"/>
            <ac:spMk id="3" creationId="{D6753430-92D2-7245-5CC7-269E57001051}"/>
          </ac:spMkLst>
        </pc:spChg>
        <pc:spChg chg="add mod">
          <ac:chgData name="Pat O'Shea" userId="bdc9cfda-2816-4e9c-83f3-1ca3cb2f5ea3" providerId="ADAL" clId="{59A6F879-D8C5-442B-9BBB-F68E635EA7BB}" dt="2023-09-18T01:18:36.720" v="1855" actId="14100"/>
          <ac:spMkLst>
            <pc:docMk/>
            <pc:sldMk cId="2357723429" sldId="265"/>
            <ac:spMk id="4" creationId="{7A039234-C244-BF5D-E32A-B24CD830D258}"/>
          </ac:spMkLst>
        </pc:spChg>
        <pc:spChg chg="add mod">
          <ac:chgData name="Pat O'Shea" userId="bdc9cfda-2816-4e9c-83f3-1ca3cb2f5ea3" providerId="ADAL" clId="{59A6F879-D8C5-442B-9BBB-F68E635EA7BB}" dt="2023-09-18T01:19:05.826" v="1875" actId="20577"/>
          <ac:spMkLst>
            <pc:docMk/>
            <pc:sldMk cId="2357723429" sldId="265"/>
            <ac:spMk id="5" creationId="{0501904C-DEF4-B4CE-D9A8-871B85B3F08C}"/>
          </ac:spMkLst>
        </pc:spChg>
        <pc:spChg chg="add mod">
          <ac:chgData name="Pat O'Shea" userId="bdc9cfda-2816-4e9c-83f3-1ca3cb2f5ea3" providerId="ADAL" clId="{59A6F879-D8C5-442B-9BBB-F68E635EA7BB}" dt="2023-09-18T01:20:04.746" v="1916" actId="255"/>
          <ac:spMkLst>
            <pc:docMk/>
            <pc:sldMk cId="2357723429" sldId="265"/>
            <ac:spMk id="6" creationId="{6FCD41EA-462C-8496-D1B6-76D08E7BF160}"/>
          </ac:spMkLst>
        </pc:spChg>
        <pc:picChg chg="add mod">
          <ac:chgData name="Pat O'Shea" userId="bdc9cfda-2816-4e9c-83f3-1ca3cb2f5ea3" providerId="ADAL" clId="{59A6F879-D8C5-442B-9BBB-F68E635EA7BB}" dt="2023-09-18T01:16:15.899" v="1715" actId="1076"/>
          <ac:picMkLst>
            <pc:docMk/>
            <pc:sldMk cId="2357723429" sldId="265"/>
            <ac:picMk id="2" creationId="{35736BC2-76AF-30D2-1BA3-54655943FB35}"/>
          </ac:picMkLst>
        </pc:picChg>
        <pc:cxnChg chg="add">
          <ac:chgData name="Pat O'Shea" userId="bdc9cfda-2816-4e9c-83f3-1ca3cb2f5ea3" providerId="ADAL" clId="{59A6F879-D8C5-442B-9BBB-F68E635EA7BB}" dt="2023-09-18T01:20:15.814" v="1917" actId="11529"/>
          <ac:cxnSpMkLst>
            <pc:docMk/>
            <pc:sldMk cId="2357723429" sldId="265"/>
            <ac:cxnSpMk id="8" creationId="{ECD4D7BA-1BC8-F974-CE1C-F4528DF985E9}"/>
          </ac:cxnSpMkLst>
        </pc:cxnChg>
      </pc:sldChg>
      <pc:sldChg chg="addSp modSp mod ord">
        <pc:chgData name="Pat O'Shea" userId="bdc9cfda-2816-4e9c-83f3-1ca3cb2f5ea3" providerId="ADAL" clId="{59A6F879-D8C5-442B-9BBB-F68E635EA7BB}" dt="2023-09-18T01:03:05.846" v="865" actId="693"/>
        <pc:sldMkLst>
          <pc:docMk/>
          <pc:sldMk cId="723301263" sldId="266"/>
        </pc:sldMkLst>
        <pc:spChg chg="add">
          <ac:chgData name="Pat O'Shea" userId="bdc9cfda-2816-4e9c-83f3-1ca3cb2f5ea3" providerId="ADAL" clId="{59A6F879-D8C5-442B-9BBB-F68E635EA7BB}" dt="2023-09-18T00:58:02.541" v="498" actId="11529"/>
          <ac:spMkLst>
            <pc:docMk/>
            <pc:sldMk cId="723301263" sldId="266"/>
            <ac:spMk id="10" creationId="{09B2DBB9-2A54-974E-C872-96F80D3E2D94}"/>
          </ac:spMkLst>
        </pc:spChg>
        <pc:spChg chg="add mod">
          <ac:chgData name="Pat O'Shea" userId="bdc9cfda-2816-4e9c-83f3-1ca3cb2f5ea3" providerId="ADAL" clId="{59A6F879-D8C5-442B-9BBB-F68E635EA7BB}" dt="2023-09-18T00:58:20.833" v="509" actId="1076"/>
          <ac:spMkLst>
            <pc:docMk/>
            <pc:sldMk cId="723301263" sldId="266"/>
            <ac:spMk id="11" creationId="{41644565-5531-3C7D-213A-981F3CD99F7B}"/>
          </ac:spMkLst>
        </pc:spChg>
        <pc:spChg chg="add mod">
          <ac:chgData name="Pat O'Shea" userId="bdc9cfda-2816-4e9c-83f3-1ca3cb2f5ea3" providerId="ADAL" clId="{59A6F879-D8C5-442B-9BBB-F68E635EA7BB}" dt="2023-09-18T00:58:32.505" v="518" actId="20577"/>
          <ac:spMkLst>
            <pc:docMk/>
            <pc:sldMk cId="723301263" sldId="266"/>
            <ac:spMk id="12" creationId="{42E17F89-B622-A6FA-CE2A-BE64EF56D4A0}"/>
          </ac:spMkLst>
        </pc:spChg>
        <pc:spChg chg="add mod">
          <ac:chgData name="Pat O'Shea" userId="bdc9cfda-2816-4e9c-83f3-1ca3cb2f5ea3" providerId="ADAL" clId="{59A6F879-D8C5-442B-9BBB-F68E635EA7BB}" dt="2023-09-18T01:02:42.067" v="861" actId="20577"/>
          <ac:spMkLst>
            <pc:docMk/>
            <pc:sldMk cId="723301263" sldId="266"/>
            <ac:spMk id="14" creationId="{7B2D9138-1ABB-08DC-E000-E6B8DAF12A8D}"/>
          </ac:spMkLst>
        </pc:spChg>
        <pc:picChg chg="add mod">
          <ac:chgData name="Pat O'Shea" userId="bdc9cfda-2816-4e9c-83f3-1ca3cb2f5ea3" providerId="ADAL" clId="{59A6F879-D8C5-442B-9BBB-F68E635EA7BB}" dt="2023-09-18T00:58:04.047" v="499" actId="1076"/>
          <ac:picMkLst>
            <pc:docMk/>
            <pc:sldMk cId="723301263" sldId="266"/>
            <ac:picMk id="3" creationId="{8F6413C0-9467-47E0-8DF1-AAE34CBFDEFC}"/>
          </ac:picMkLst>
        </pc:picChg>
        <pc:picChg chg="add mod">
          <ac:chgData name="Pat O'Shea" userId="bdc9cfda-2816-4e9c-83f3-1ca3cb2f5ea3" providerId="ADAL" clId="{59A6F879-D8C5-442B-9BBB-F68E635EA7BB}" dt="2023-09-18T00:57:40.468" v="493" actId="1076"/>
          <ac:picMkLst>
            <pc:docMk/>
            <pc:sldMk cId="723301263" sldId="266"/>
            <ac:picMk id="5" creationId="{51490B97-3C76-88D7-C939-4D0D0E7194E0}"/>
          </ac:picMkLst>
        </pc:picChg>
        <pc:picChg chg="add mod">
          <ac:chgData name="Pat O'Shea" userId="bdc9cfda-2816-4e9c-83f3-1ca3cb2f5ea3" providerId="ADAL" clId="{59A6F879-D8C5-442B-9BBB-F68E635EA7BB}" dt="2023-09-18T00:57:46.344" v="496" actId="1076"/>
          <ac:picMkLst>
            <pc:docMk/>
            <pc:sldMk cId="723301263" sldId="266"/>
            <ac:picMk id="7" creationId="{CF8951FB-53DC-6F1E-C9CB-D0DEA128F245}"/>
          </ac:picMkLst>
        </pc:picChg>
        <pc:picChg chg="add mod">
          <ac:chgData name="Pat O'Shea" userId="bdc9cfda-2816-4e9c-83f3-1ca3cb2f5ea3" providerId="ADAL" clId="{59A6F879-D8C5-442B-9BBB-F68E635EA7BB}" dt="2023-09-18T00:57:44.268" v="495" actId="1076"/>
          <ac:picMkLst>
            <pc:docMk/>
            <pc:sldMk cId="723301263" sldId="266"/>
            <ac:picMk id="9" creationId="{903A7ED6-E7FA-E235-3347-EAB237A9721F}"/>
          </ac:picMkLst>
        </pc:picChg>
        <pc:picChg chg="add mod">
          <ac:chgData name="Pat O'Shea" userId="bdc9cfda-2816-4e9c-83f3-1ca3cb2f5ea3" providerId="ADAL" clId="{59A6F879-D8C5-442B-9BBB-F68E635EA7BB}" dt="2023-09-18T00:59:01.920" v="521" actId="1076"/>
          <ac:picMkLst>
            <pc:docMk/>
            <pc:sldMk cId="723301263" sldId="266"/>
            <ac:picMk id="13" creationId="{2C35A3FB-5583-9A67-8C36-C8D8CFA872A5}"/>
          </ac:picMkLst>
        </pc:picChg>
        <pc:cxnChg chg="add mod">
          <ac:chgData name="Pat O'Shea" userId="bdc9cfda-2816-4e9c-83f3-1ca3cb2f5ea3" providerId="ADAL" clId="{59A6F879-D8C5-442B-9BBB-F68E635EA7BB}" dt="2023-09-18T01:03:05.846" v="865" actId="693"/>
          <ac:cxnSpMkLst>
            <pc:docMk/>
            <pc:sldMk cId="723301263" sldId="266"/>
            <ac:cxnSpMk id="16" creationId="{BE3E1A89-ABB9-5506-A2F8-B218EB5AD2F6}"/>
          </ac:cxnSpMkLst>
        </pc:cxnChg>
      </pc:sldChg>
      <pc:sldChg chg="addSp delSp modSp mod ord">
        <pc:chgData name="Pat O'Shea" userId="bdc9cfda-2816-4e9c-83f3-1ca3cb2f5ea3" providerId="ADAL" clId="{59A6F879-D8C5-442B-9BBB-F68E635EA7BB}" dt="2023-09-18T01:10:14.078" v="1328" actId="14100"/>
        <pc:sldMkLst>
          <pc:docMk/>
          <pc:sldMk cId="1982768789" sldId="267"/>
        </pc:sldMkLst>
        <pc:spChg chg="add mod">
          <ac:chgData name="Pat O'Shea" userId="bdc9cfda-2816-4e9c-83f3-1ca3cb2f5ea3" providerId="ADAL" clId="{59A6F879-D8C5-442B-9BBB-F68E635EA7BB}" dt="2023-09-18T01:10:14.078" v="1328" actId="14100"/>
          <ac:spMkLst>
            <pc:docMk/>
            <pc:sldMk cId="1982768789" sldId="267"/>
            <ac:spMk id="8" creationId="{4EA81D49-E9DB-A81C-6056-7A5D06EA14BE}"/>
          </ac:spMkLst>
        </pc:spChg>
        <pc:picChg chg="add del mod">
          <ac:chgData name="Pat O'Shea" userId="bdc9cfda-2816-4e9c-83f3-1ca3cb2f5ea3" providerId="ADAL" clId="{59A6F879-D8C5-442B-9BBB-F68E635EA7BB}" dt="2023-09-18T00:34:53.660" v="251" actId="478"/>
          <ac:picMkLst>
            <pc:docMk/>
            <pc:sldMk cId="1982768789" sldId="267"/>
            <ac:picMk id="3" creationId="{969C7BC3-47FB-4ED2-160A-570D4D7868AB}"/>
          </ac:picMkLst>
        </pc:picChg>
        <pc:picChg chg="add mod">
          <ac:chgData name="Pat O'Shea" userId="bdc9cfda-2816-4e9c-83f3-1ca3cb2f5ea3" providerId="ADAL" clId="{59A6F879-D8C5-442B-9BBB-F68E635EA7BB}" dt="2023-09-18T01:08:30.978" v="1148" actId="1076"/>
          <ac:picMkLst>
            <pc:docMk/>
            <pc:sldMk cId="1982768789" sldId="267"/>
            <ac:picMk id="5" creationId="{9553DF98-CDD5-EDA4-58CE-8599BB59E709}"/>
          </ac:picMkLst>
        </pc:picChg>
        <pc:picChg chg="add mod">
          <ac:chgData name="Pat O'Shea" userId="bdc9cfda-2816-4e9c-83f3-1ca3cb2f5ea3" providerId="ADAL" clId="{59A6F879-D8C5-442B-9BBB-F68E635EA7BB}" dt="2023-09-18T01:08:34.185" v="1149" actId="1076"/>
          <ac:picMkLst>
            <pc:docMk/>
            <pc:sldMk cId="1982768789" sldId="267"/>
            <ac:picMk id="7" creationId="{20658EC7-8F36-A015-5976-6B8816960AA2}"/>
          </ac:picMkLst>
        </pc:picChg>
      </pc:sldChg>
      <pc:sldChg chg="del">
        <pc:chgData name="Pat O'Shea" userId="bdc9cfda-2816-4e9c-83f3-1ca3cb2f5ea3" providerId="ADAL" clId="{59A6F879-D8C5-442B-9BBB-F68E635EA7BB}" dt="2023-09-18T01:23:08.198" v="2172" actId="47"/>
        <pc:sldMkLst>
          <pc:docMk/>
          <pc:sldMk cId="3591359979" sldId="268"/>
        </pc:sldMkLst>
      </pc:sldChg>
      <pc:sldChg chg="addSp delSp new del mod">
        <pc:chgData name="Pat O'Shea" userId="bdc9cfda-2816-4e9c-83f3-1ca3cb2f5ea3" providerId="ADAL" clId="{59A6F879-D8C5-442B-9BBB-F68E635EA7BB}" dt="2023-09-18T00:41:31.380" v="262" actId="47"/>
        <pc:sldMkLst>
          <pc:docMk/>
          <pc:sldMk cId="273104956" sldId="269"/>
        </pc:sldMkLst>
        <pc:picChg chg="add del">
          <ac:chgData name="Pat O'Shea" userId="bdc9cfda-2816-4e9c-83f3-1ca3cb2f5ea3" providerId="ADAL" clId="{59A6F879-D8C5-442B-9BBB-F68E635EA7BB}" dt="2023-09-18T00:41:18.114" v="261" actId="478"/>
          <ac:picMkLst>
            <pc:docMk/>
            <pc:sldMk cId="273104956" sldId="269"/>
            <ac:picMk id="6" creationId="{4EEDD93A-0656-FC94-BB79-29B41AD79C55}"/>
          </ac:picMkLst>
        </pc:picChg>
      </pc:sldChg>
      <pc:sldChg chg="addSp modSp new mod setBg">
        <pc:chgData name="Pat O'Shea" userId="bdc9cfda-2816-4e9c-83f3-1ca3cb2f5ea3" providerId="ADAL" clId="{59A6F879-D8C5-442B-9BBB-F68E635EA7BB}" dt="2023-09-18T00:54:54.691" v="479" actId="255"/>
        <pc:sldMkLst>
          <pc:docMk/>
          <pc:sldMk cId="2326945899" sldId="270"/>
        </pc:sldMkLst>
        <pc:spChg chg="add mod ord">
          <ac:chgData name="Pat O'Shea" userId="bdc9cfda-2816-4e9c-83f3-1ca3cb2f5ea3" providerId="ADAL" clId="{59A6F879-D8C5-442B-9BBB-F68E635EA7BB}" dt="2023-09-18T00:54:54.691" v="479" actId="255"/>
          <ac:spMkLst>
            <pc:docMk/>
            <pc:sldMk cId="2326945899" sldId="270"/>
            <ac:spMk id="9" creationId="{0DC7F0AD-45EA-3165-68E8-56243D7CA6D1}"/>
          </ac:spMkLst>
        </pc:spChg>
        <pc:spChg chg="add">
          <ac:chgData name="Pat O'Shea" userId="bdc9cfda-2816-4e9c-83f3-1ca3cb2f5ea3" providerId="ADAL" clId="{59A6F879-D8C5-442B-9BBB-F68E635EA7BB}" dt="2023-09-18T00:51:22.299" v="462" actId="26606"/>
          <ac:spMkLst>
            <pc:docMk/>
            <pc:sldMk cId="2326945899" sldId="270"/>
            <ac:spMk id="14" creationId="{4E8F40FE-293C-453F-B8A6-4278993567DF}"/>
          </ac:spMkLst>
        </pc:spChg>
        <pc:spChg chg="add">
          <ac:chgData name="Pat O'Shea" userId="bdc9cfda-2816-4e9c-83f3-1ca3cb2f5ea3" providerId="ADAL" clId="{59A6F879-D8C5-442B-9BBB-F68E635EA7BB}" dt="2023-09-18T00:51:22.299" v="462" actId="26606"/>
          <ac:spMkLst>
            <pc:docMk/>
            <pc:sldMk cId="2326945899" sldId="270"/>
            <ac:spMk id="16" creationId="{481EABE0-FA8E-49A5-A966-F0539111C953}"/>
          </ac:spMkLst>
        </pc:spChg>
        <pc:spChg chg="add">
          <ac:chgData name="Pat O'Shea" userId="bdc9cfda-2816-4e9c-83f3-1ca3cb2f5ea3" providerId="ADAL" clId="{59A6F879-D8C5-442B-9BBB-F68E635EA7BB}" dt="2023-09-18T00:51:22.299" v="462" actId="26606"/>
          <ac:spMkLst>
            <pc:docMk/>
            <pc:sldMk cId="2326945899" sldId="270"/>
            <ac:spMk id="18" creationId="{56A3E26D-73B1-468C-B97B-BC1815959759}"/>
          </ac:spMkLst>
        </pc:spChg>
        <pc:picChg chg="add mod ord">
          <ac:chgData name="Pat O'Shea" userId="bdc9cfda-2816-4e9c-83f3-1ca3cb2f5ea3" providerId="ADAL" clId="{59A6F879-D8C5-442B-9BBB-F68E635EA7BB}" dt="2023-09-18T00:52:07.954" v="471" actId="14100"/>
          <ac:picMkLst>
            <pc:docMk/>
            <pc:sldMk cId="2326945899" sldId="270"/>
            <ac:picMk id="3" creationId="{5749F3FA-139C-4494-E622-7C994815E666}"/>
          </ac:picMkLst>
        </pc:picChg>
        <pc:picChg chg="add mod">
          <ac:chgData name="Pat O'Shea" userId="bdc9cfda-2816-4e9c-83f3-1ca3cb2f5ea3" providerId="ADAL" clId="{59A6F879-D8C5-442B-9BBB-F68E635EA7BB}" dt="2023-09-18T00:51:22.299" v="462" actId="26606"/>
          <ac:picMkLst>
            <pc:docMk/>
            <pc:sldMk cId="2326945899" sldId="270"/>
            <ac:picMk id="5" creationId="{5FAFBD81-6420-89F2-D54B-EDEA63316E8C}"/>
          </ac:picMkLst>
        </pc:picChg>
        <pc:picChg chg="add mod">
          <ac:chgData name="Pat O'Shea" userId="bdc9cfda-2816-4e9c-83f3-1ca3cb2f5ea3" providerId="ADAL" clId="{59A6F879-D8C5-442B-9BBB-F68E635EA7BB}" dt="2023-09-18T00:51:58.345" v="469" actId="1076"/>
          <ac:picMkLst>
            <pc:docMk/>
            <pc:sldMk cId="2326945899" sldId="270"/>
            <ac:picMk id="7" creationId="{8719206C-02E7-9AF4-8446-92CA287D9AEE}"/>
          </ac:picMkLst>
        </pc:picChg>
        <pc:picChg chg="add mod">
          <ac:chgData name="Pat O'Shea" userId="bdc9cfda-2816-4e9c-83f3-1ca3cb2f5ea3" providerId="ADAL" clId="{59A6F879-D8C5-442B-9BBB-F68E635EA7BB}" dt="2023-09-18T00:52:03.409" v="470" actId="1076"/>
          <ac:picMkLst>
            <pc:docMk/>
            <pc:sldMk cId="2326945899" sldId="270"/>
            <ac:picMk id="8" creationId="{9E95E39C-7513-D2D4-2852-8657C64BCD8D}"/>
          </ac:picMkLst>
        </pc:picChg>
      </pc:sldChg>
      <pc:sldChg chg="addSp modSp new mod">
        <pc:chgData name="Pat O'Shea" userId="bdc9cfda-2816-4e9c-83f3-1ca3cb2f5ea3" providerId="ADAL" clId="{59A6F879-D8C5-442B-9BBB-F68E635EA7BB}" dt="2023-09-18T01:26:12.644" v="2358" actId="20577"/>
        <pc:sldMkLst>
          <pc:docMk/>
          <pc:sldMk cId="3680268044" sldId="271"/>
        </pc:sldMkLst>
        <pc:graphicFrameChg chg="add mod modGraphic">
          <ac:chgData name="Pat O'Shea" userId="bdc9cfda-2816-4e9c-83f3-1ca3cb2f5ea3" providerId="ADAL" clId="{59A6F879-D8C5-442B-9BBB-F68E635EA7BB}" dt="2023-09-18T01:26:12.644" v="2358" actId="20577"/>
          <ac:graphicFrameMkLst>
            <pc:docMk/>
            <pc:sldMk cId="3680268044" sldId="271"/>
            <ac:graphicFrameMk id="2" creationId="{454EB176-84BF-6898-FD4C-B8BB108CA2C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E8F8-A8DE-4D4F-F7AB-0C4D1693A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4DC8-1A8C-0BDB-ADC2-12D1C5C56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7AF2-84B6-6B35-64F8-4AF35ADB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9AB99-A5E6-0BA6-2778-C03DDA67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2E5C-D303-4492-1F72-F26E68A3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22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6D26-81AE-4A48-A0BB-A8D7FEF2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05DA3-8ABB-D0B4-2313-EC46C12E2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EC18-8982-DB06-E435-69D465DD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6E426-5B63-A51D-3903-3CC5A923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E62B3-D59B-77BE-FBA5-F494E6E8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09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D20EC-A8D6-0AFF-AF86-7DCC74553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B655C-493D-1348-5F47-47134CAE9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77A7C-5D61-86E1-1F58-607B1FCE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C574A-F1D0-D715-7EE3-3902B65D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3A62-83F4-B939-E2EA-7DA10D6B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30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4B38-F2F0-F6DE-F92C-BB13C304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28FAC-D7BA-12C1-1192-D90050516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1BE46-ECF2-9B0B-3141-05FD8823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64C0-FF03-1308-D029-6FC56251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21B1-0CCD-B585-CF75-98E71C8F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7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4728-8854-D9FF-5C66-F27059E7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86146-EAC1-21FE-59D5-47B7D9E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EEF77-C956-AB79-9919-199D0111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3963F-78D6-E804-A182-012D611F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181C-C3E2-66C2-9983-2E485BB3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27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7549-D29A-C196-4DEC-5373EDDF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BB13-9215-0E2A-2DA4-B176EA59E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5782E-0F22-2709-41DA-859BBEC8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17380-0C97-CF0F-F88A-C27F8598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A11E6-A652-9E9E-8B96-3BBB12FF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ED85E-A1BB-F8A2-6056-3086F3E6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7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C4CA-9070-88A4-D1D6-6AECD940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E6A7D-E6F6-88D4-131A-C9EFFA8A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E130F-29B9-12C4-01CA-03292B7E9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C33F2-C325-B91C-279F-5BEC54845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2BF3D-2C5B-09D1-CB76-CBEE7478C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67744-3F29-5778-0B4E-01685C56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D96DA-4EA4-26C3-946C-BCC80739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B9B32-116F-F9C9-25EC-BEE4B624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36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99A8-C5D3-FD3F-316A-A0BDA22D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91CCE-F772-3011-AEED-C9067448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7DF49-CCC8-3EAD-3213-0453A93A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266B1-8E87-5B3C-9638-59060B89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56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079CE-C0F0-CF18-6C43-0CE13663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12C24-5CE4-585F-E1FC-AAD06D70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326C7-03E5-6FE6-E810-D5C20430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1D9F-E6AB-6ADF-F0A3-8A5A4423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9413A-F96A-D58B-FAEB-D96C58ED8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16D9-0516-B7C5-84DE-228F627C4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8E6E7-58C6-528A-1E61-8A3EFFC1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FDC16-B1C3-BA1E-38FC-61845F68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80B9A-AEC7-F9D7-C0B9-B2D2E20E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8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E59C-B765-2B5F-54F2-81A5760D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51378-B343-8541-1591-7078F2689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B5082-56ED-3325-682E-737A610C9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68E24-51D3-59A7-BDC5-F9F1BBB7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13C92-EC9D-1A49-69F5-C6FFAE09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4C047-AE73-1574-0BC7-A192A593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26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78B5B-2610-79E8-1D53-529D2097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C0889-847A-CEA8-7132-FD64A89F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439E-8356-63BC-18B4-F8A1D44FA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C093-A3F8-4219-A484-3A437202C34E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D99F2-9C85-FCD5-74C6-C78FBC14D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8BEFF-3DBA-A47E-7D39-E5A2EA0BB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1C04-8E9D-48DB-ACFD-09B545E2A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45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755E2-7B67-CC1B-632B-0C97F7F3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7" r="15666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BA738-9FE7-D35C-7040-3C5E600B252D}"/>
              </a:ext>
            </a:extLst>
          </p:cNvPr>
          <p:cNvSpPr txBox="1"/>
          <p:nvPr/>
        </p:nvSpPr>
        <p:spPr>
          <a:xfrm>
            <a:off x="6343650" y="3962400"/>
            <a:ext cx="5505814" cy="1690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Bioethanol – limiting the impact of petrol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27FC7-16C9-0D91-501C-652393B0A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" r="16811" b="-2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828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factory with several silos&#10;&#10;Description automatically generated">
            <a:extLst>
              <a:ext uri="{FF2B5EF4-FFF2-40B4-BE49-F238E27FC236}">
                <a16:creationId xmlns:a16="http://schemas.microsoft.com/office/drawing/2014/main" id="{99DD0895-45AA-DEBF-E938-BC38DF1D7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81" y="615190"/>
            <a:ext cx="6922500" cy="3948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EA24A-8144-CE5A-5264-75FECB878B29}"/>
              </a:ext>
            </a:extLst>
          </p:cNvPr>
          <p:cNvSpPr txBox="1"/>
          <p:nvPr/>
        </p:nvSpPr>
        <p:spPr>
          <a:xfrm>
            <a:off x="1837280" y="4683096"/>
            <a:ext cx="881932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This is the reality of what looks like a simple column – note the car size on the right – Manildra Nowra</a:t>
            </a:r>
          </a:p>
        </p:txBody>
      </p:sp>
    </p:spTree>
    <p:extLst>
      <p:ext uri="{BB962C8B-B14F-4D97-AF65-F5344CB8AC3E}">
        <p14:creationId xmlns:p14="http://schemas.microsoft.com/office/powerpoint/2010/main" val="417742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a copper vessel&#10;&#10;Description automatically generated">
            <a:extLst>
              <a:ext uri="{FF2B5EF4-FFF2-40B4-BE49-F238E27FC236}">
                <a16:creationId xmlns:a16="http://schemas.microsoft.com/office/drawing/2014/main" id="{33772B9B-90FE-DB12-4176-CA1B6FE4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400" y="338166"/>
            <a:ext cx="5731510" cy="5959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A2B776-CB86-83E3-E882-B6A4C126C40E}"/>
              </a:ext>
            </a:extLst>
          </p:cNvPr>
          <p:cNvSpPr txBox="1"/>
          <p:nvPr/>
        </p:nvSpPr>
        <p:spPr>
          <a:xfrm>
            <a:off x="1615090" y="2127904"/>
            <a:ext cx="264919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The best way to see functional distillation is to make the effort to visit a distillery.</a:t>
            </a:r>
          </a:p>
        </p:txBody>
      </p:sp>
    </p:spTree>
    <p:extLst>
      <p:ext uri="{BB962C8B-B14F-4D97-AF65-F5344CB8AC3E}">
        <p14:creationId xmlns:p14="http://schemas.microsoft.com/office/powerpoint/2010/main" val="386381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4EB176-84BF-6898-FD4C-B8BB108CA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52449"/>
              </p:ext>
            </p:extLst>
          </p:nvPr>
        </p:nvGraphicFramePr>
        <p:xfrm>
          <a:off x="2032000" y="719666"/>
          <a:ext cx="8128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724112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8717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94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Lower energy density (46 kJ/g)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Can be sourced from waste material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Renewable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Cleaner combustion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/>
                        <a:t>Less engine wear</a:t>
                      </a:r>
                      <a:endParaRPr lang="en-AU" dirty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Higher energy density (48 kJ/g)</a:t>
                      </a:r>
                    </a:p>
                    <a:p>
                      <a:r>
                        <a:rPr lang="en-AU" dirty="0"/>
                        <a:t>Established distribution system</a:t>
                      </a:r>
                    </a:p>
                    <a:p>
                      <a:r>
                        <a:rPr lang="en-AU" dirty="0"/>
                        <a:t>Fossil fuel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6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EB233-E46F-9835-E5FC-C8CB79A2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3" y="102985"/>
            <a:ext cx="5731510" cy="448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1D82C-6885-E400-BBC4-60830D0BE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04" y="4581525"/>
            <a:ext cx="1409700" cy="2276475"/>
          </a:xfrm>
          <a:prstGeom prst="rect">
            <a:avLst/>
          </a:prstGeom>
        </p:spPr>
      </p:pic>
      <p:pic>
        <p:nvPicPr>
          <p:cNvPr id="4" name="Picture 3" descr="A large metal silos in front of a sign&#10;&#10;Description automatically generated">
            <a:extLst>
              <a:ext uri="{FF2B5EF4-FFF2-40B4-BE49-F238E27FC236}">
                <a16:creationId xmlns:a16="http://schemas.microsoft.com/office/drawing/2014/main" id="{D0AA43AF-A89B-E96C-A28D-79490E173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08" y="2656545"/>
            <a:ext cx="5731510" cy="2896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B0F81B-7318-AC9D-81FE-D7F9E7BAD6CE}"/>
              </a:ext>
            </a:extLst>
          </p:cNvPr>
          <p:cNvSpPr txBox="1"/>
          <p:nvPr/>
        </p:nvSpPr>
        <p:spPr>
          <a:xfrm>
            <a:off x="7894889" y="1304585"/>
            <a:ext cx="293263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Dalby Qld. Sorghum used as a raw material</a:t>
            </a:r>
          </a:p>
        </p:txBody>
      </p:sp>
    </p:spTree>
    <p:extLst>
      <p:ext uri="{BB962C8B-B14F-4D97-AF65-F5344CB8AC3E}">
        <p14:creationId xmlns:p14="http://schemas.microsoft.com/office/powerpoint/2010/main" val="7997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FF764-4ECD-C718-1447-C0D5AD6F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46" y="1711360"/>
            <a:ext cx="6601746" cy="3620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4E123A-26F2-CA81-536F-FB469E204886}"/>
              </a:ext>
            </a:extLst>
          </p:cNvPr>
          <p:cNvSpPr txBox="1"/>
          <p:nvPr/>
        </p:nvSpPr>
        <p:spPr>
          <a:xfrm>
            <a:off x="6798760" y="2447637"/>
            <a:ext cx="13023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10% ethanol</a:t>
            </a:r>
          </a:p>
          <a:p>
            <a:r>
              <a:rPr lang="en-AU" sz="3400"/>
              <a:t>90% petrol</a:t>
            </a:r>
            <a:endParaRPr lang="en-AU" sz="3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C880F-6B91-EA34-955C-C8D1035D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907" y="958850"/>
            <a:ext cx="180975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31458D-E055-56D7-35BB-D5E0525F0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829" y="3735412"/>
            <a:ext cx="2800741" cy="17147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6A9CB6-1415-A997-4AA2-427C21006391}"/>
              </a:ext>
            </a:extLst>
          </p:cNvPr>
          <p:cNvCxnSpPr/>
          <p:nvPr/>
        </p:nvCxnSpPr>
        <p:spPr>
          <a:xfrm flipH="1">
            <a:off x="7379855" y="1514764"/>
            <a:ext cx="1782618" cy="1043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22690E-453F-7EA8-9877-C4D4C13DA701}"/>
              </a:ext>
            </a:extLst>
          </p:cNvPr>
          <p:cNvCxnSpPr>
            <a:cxnSpLocks/>
          </p:cNvCxnSpPr>
          <p:nvPr/>
        </p:nvCxnSpPr>
        <p:spPr>
          <a:xfrm flipH="1" flipV="1">
            <a:off x="8024501" y="3941559"/>
            <a:ext cx="1307506" cy="6153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EF9DCC-D5C0-E057-D298-98684F238C91}"/>
              </a:ext>
            </a:extLst>
          </p:cNvPr>
          <p:cNvSpPr txBox="1"/>
          <p:nvPr/>
        </p:nvSpPr>
        <p:spPr>
          <a:xfrm>
            <a:off x="8678254" y="5331365"/>
            <a:ext cx="24654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/>
              <a:t>Fossil fuel – scarce</a:t>
            </a:r>
          </a:p>
          <a:p>
            <a:r>
              <a:rPr lang="en-AU"/>
              <a:t>               - polluting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89FF0D-022D-851B-63AF-FE0BC9534A65}"/>
              </a:ext>
            </a:extLst>
          </p:cNvPr>
          <p:cNvSpPr txBox="1"/>
          <p:nvPr/>
        </p:nvSpPr>
        <p:spPr>
          <a:xfrm>
            <a:off x="8910078" y="1827479"/>
            <a:ext cx="137465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/>
              <a:t>ethanol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990FFA-4497-C32C-E119-1772F230F683}"/>
              </a:ext>
            </a:extLst>
          </p:cNvPr>
          <p:cNvSpPr txBox="1"/>
          <p:nvPr/>
        </p:nvSpPr>
        <p:spPr>
          <a:xfrm>
            <a:off x="1918194" y="467273"/>
            <a:ext cx="21919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E10: petrol blend</a:t>
            </a:r>
          </a:p>
        </p:txBody>
      </p:sp>
    </p:spTree>
    <p:extLst>
      <p:ext uri="{BB962C8B-B14F-4D97-AF65-F5344CB8AC3E}">
        <p14:creationId xmlns:p14="http://schemas.microsoft.com/office/powerpoint/2010/main" val="176721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8F40FE-293C-453F-B8A6-427899356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6384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0" y="2712821"/>
            <a:ext cx="3975945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7F0AD-45EA-3165-68E8-56243D7CA6D1}"/>
              </a:ext>
            </a:extLst>
          </p:cNvPr>
          <p:cNvSpPr txBox="1"/>
          <p:nvPr/>
        </p:nvSpPr>
        <p:spPr>
          <a:xfrm>
            <a:off x="548640" y="2942520"/>
            <a:ext cx="4114800" cy="3245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Ethanol is produced by fermentation of glucose.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Yeast acts on a glucose solution to convert the glucose molecule to ethanol and CO</a:t>
            </a:r>
            <a:r>
              <a:rPr lang="en-US" sz="1400" dirty="0"/>
              <a:t>2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Optimum temperature 35 </a:t>
            </a:r>
            <a:r>
              <a:rPr lang="en-US" sz="1400" dirty="0"/>
              <a:t>0</a:t>
            </a:r>
            <a:r>
              <a:rPr lang="en-US" sz="2400" dirty="0"/>
              <a:t>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FBD81-6420-89F2-D54B-EDEA63316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04" y="779784"/>
            <a:ext cx="3246120" cy="2385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9206C-02E7-9AF4-8446-92CA287D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37" y="1394593"/>
            <a:ext cx="1680065" cy="1156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9F3FA-139C-4494-E622-7C994815E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1" y="4387948"/>
            <a:ext cx="5864587" cy="1554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95E39C-7513-D2D4-2852-8657C64BC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688" y="915938"/>
            <a:ext cx="2681814" cy="12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413C0-9467-47E0-8DF1-AAE34CBF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055" y="574703"/>
            <a:ext cx="2602187" cy="2730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90B97-3C76-88D7-C939-4D0D0E71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79" y="246387"/>
            <a:ext cx="4610743" cy="2210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951FB-53DC-6F1E-C9CB-D0DEA128F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483" y="2900432"/>
            <a:ext cx="2410161" cy="1552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A7ED6-E7FA-E235-3347-EAB237A97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16" y="2852801"/>
            <a:ext cx="1524213" cy="164805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9B2DBB9-2A54-974E-C872-96F80D3E2D94}"/>
              </a:ext>
            </a:extLst>
          </p:cNvPr>
          <p:cNvSpPr/>
          <p:nvPr/>
        </p:nvSpPr>
        <p:spPr>
          <a:xfrm>
            <a:off x="6096000" y="1580972"/>
            <a:ext cx="1902027" cy="4614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44565-5531-3C7D-213A-981F3CD99F7B}"/>
              </a:ext>
            </a:extLst>
          </p:cNvPr>
          <p:cNvSpPr txBox="1"/>
          <p:nvPr/>
        </p:nvSpPr>
        <p:spPr>
          <a:xfrm>
            <a:off x="2438819" y="2446167"/>
            <a:ext cx="16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sucrose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17F89-B622-A6FA-CE2A-BE64EF56D4A0}"/>
              </a:ext>
            </a:extLst>
          </p:cNvPr>
          <p:cNvSpPr txBox="1"/>
          <p:nvPr/>
        </p:nvSpPr>
        <p:spPr>
          <a:xfrm>
            <a:off x="9448914" y="3368338"/>
            <a:ext cx="16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glucose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35A3FB-5583-9A67-8C36-C8D8CFA87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93" y="3801011"/>
            <a:ext cx="3823968" cy="27848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2D9138-1ABB-08DC-E000-E6B8DAF12A8D}"/>
              </a:ext>
            </a:extLst>
          </p:cNvPr>
          <p:cNvSpPr txBox="1"/>
          <p:nvPr/>
        </p:nvSpPr>
        <p:spPr>
          <a:xfrm>
            <a:off x="629539" y="4585789"/>
            <a:ext cx="632673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The bioethanol industry is dependent upon a source  of glucose. As glucose is rarely found as glucose, the search is for compounds containing glucose.</a:t>
            </a:r>
          </a:p>
          <a:p>
            <a:endParaRPr lang="en-AU" dirty="0"/>
          </a:p>
          <a:p>
            <a:r>
              <a:rPr lang="en-AU" dirty="0"/>
              <a:t>The simplest of all is the sucrose in sugar cane, where only one glycosidic bond needs to be broken.</a:t>
            </a:r>
          </a:p>
          <a:p>
            <a:r>
              <a:rPr lang="en-AU" dirty="0"/>
              <a:t>Wilmar plant (photo) at Sarina in Queensland does just that.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3E1A89-ABB9-5506-A2F8-B218EB5AD2F6}"/>
              </a:ext>
            </a:extLst>
          </p:cNvPr>
          <p:cNvCxnSpPr/>
          <p:nvPr/>
        </p:nvCxnSpPr>
        <p:spPr>
          <a:xfrm>
            <a:off x="3262483" y="700755"/>
            <a:ext cx="70377" cy="141860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0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67F73E-48C6-36AF-8B53-1B0220AE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00" y="254287"/>
            <a:ext cx="5591810" cy="3752850"/>
          </a:xfrm>
          <a:prstGeom prst="rect">
            <a:avLst/>
          </a:prstGeom>
        </p:spPr>
      </p:pic>
      <p:pic>
        <p:nvPicPr>
          <p:cNvPr id="3" name="Picture 2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9D03F87E-0CA8-5CE2-EE78-FAE81981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5" y="4075503"/>
            <a:ext cx="7839682" cy="2323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6640AE-65CD-F025-0B34-5A2637E05453}"/>
              </a:ext>
            </a:extLst>
          </p:cNvPr>
          <p:cNvSpPr txBox="1"/>
          <p:nvPr/>
        </p:nvSpPr>
        <p:spPr>
          <a:xfrm>
            <a:off x="7101555" y="914400"/>
            <a:ext cx="4213077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Sucrose is used for eating more than fuel so Brazil and the US use corn.</a:t>
            </a:r>
          </a:p>
          <a:p>
            <a:r>
              <a:rPr lang="en-AU" sz="2200" dirty="0"/>
              <a:t>In this case the larger starch molecules need to broken up – same glycosidic bonds but more of them.</a:t>
            </a:r>
          </a:p>
        </p:txBody>
      </p:sp>
    </p:spTree>
    <p:extLst>
      <p:ext uri="{BB962C8B-B14F-4D97-AF65-F5344CB8AC3E}">
        <p14:creationId xmlns:p14="http://schemas.microsoft.com/office/powerpoint/2010/main" val="286890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53DF98-CDD5-EDA4-58CE-8599BB59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70" y="185862"/>
            <a:ext cx="5706271" cy="3639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58EC7-8F36-A015-5976-6B881696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47" y="3582436"/>
            <a:ext cx="7382905" cy="2572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A81D49-E9DB-A81C-6056-7A5D06EA14BE}"/>
              </a:ext>
            </a:extLst>
          </p:cNvPr>
          <p:cNvSpPr txBox="1"/>
          <p:nvPr/>
        </p:nvSpPr>
        <p:spPr>
          <a:xfrm>
            <a:off x="7016097" y="529840"/>
            <a:ext cx="4606183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Research is focusing on cellulose as forest waste can be more abundant.</a:t>
            </a:r>
          </a:p>
          <a:p>
            <a:r>
              <a:rPr lang="en-AU" sz="2400" dirty="0"/>
              <a:t>Same glycosidic bonds but the structure of cellulose is more rigid =&gt; degree of processing is increased.</a:t>
            </a:r>
          </a:p>
        </p:txBody>
      </p:sp>
    </p:spTree>
    <p:extLst>
      <p:ext uri="{BB962C8B-B14F-4D97-AF65-F5344CB8AC3E}">
        <p14:creationId xmlns:p14="http://schemas.microsoft.com/office/powerpoint/2010/main" val="198276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65408-C974-72B9-F790-54A84AB4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11" y="140932"/>
            <a:ext cx="7272536" cy="4765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49DEF2-14E1-FE38-421F-90854BF0A50F}"/>
              </a:ext>
            </a:extLst>
          </p:cNvPr>
          <p:cNvSpPr txBox="1"/>
          <p:nvPr/>
        </p:nvSpPr>
        <p:spPr>
          <a:xfrm>
            <a:off x="461473" y="5189433"/>
            <a:ext cx="107249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Bioethanol production: raw material is pulped into a solution, the carbohydrates are broken down to glucose, the glucose is fermented, the ethanol distilled and purified.</a:t>
            </a:r>
          </a:p>
        </p:txBody>
      </p:sp>
    </p:spTree>
    <p:extLst>
      <p:ext uri="{BB962C8B-B14F-4D97-AF65-F5344CB8AC3E}">
        <p14:creationId xmlns:p14="http://schemas.microsoft.com/office/powerpoint/2010/main" val="364931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453874-DDEF-EAE0-2D9D-5FAB8826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44" y="369497"/>
            <a:ext cx="5876774" cy="4681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45418-2811-A940-7CBC-774311E5C71D}"/>
              </a:ext>
            </a:extLst>
          </p:cNvPr>
          <p:cNvSpPr txBox="1"/>
          <p:nvPr/>
        </p:nvSpPr>
        <p:spPr>
          <a:xfrm>
            <a:off x="7263926" y="572569"/>
            <a:ext cx="460618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The fermenter produces an ethanol solution, about 11% ethanol (v/v).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This is distilled to purify the ethanol to 98%. </a:t>
            </a:r>
          </a:p>
          <a:p>
            <a:endParaRPr lang="en-AU" sz="2400" dirty="0"/>
          </a:p>
          <a:p>
            <a:r>
              <a:rPr lang="en-AU" sz="2400" dirty="0"/>
              <a:t>It is later ‘denatured’ to make it unpleasant to drink (CH</a:t>
            </a:r>
            <a:r>
              <a:rPr lang="en-AU" sz="1600" dirty="0"/>
              <a:t>3</a:t>
            </a:r>
            <a:r>
              <a:rPr lang="en-AU" sz="2400" dirty="0"/>
              <a:t>SH added)</a:t>
            </a:r>
          </a:p>
        </p:txBody>
      </p:sp>
    </p:spTree>
    <p:extLst>
      <p:ext uri="{BB962C8B-B14F-4D97-AF65-F5344CB8AC3E}">
        <p14:creationId xmlns:p14="http://schemas.microsoft.com/office/powerpoint/2010/main" val="362940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36BC2-76AF-30D2-1BA3-54655943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34" y="797118"/>
            <a:ext cx="5325110" cy="290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53430-92D2-7245-5CC7-269E57001051}"/>
              </a:ext>
            </a:extLst>
          </p:cNvPr>
          <p:cNvSpPr txBox="1"/>
          <p:nvPr/>
        </p:nvSpPr>
        <p:spPr>
          <a:xfrm>
            <a:off x="828941" y="3845608"/>
            <a:ext cx="460618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First tower removes solids etc, second tower does the separation.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39234-C244-BF5D-E32A-B24CD830D258}"/>
              </a:ext>
            </a:extLst>
          </p:cNvPr>
          <p:cNvSpPr txBox="1"/>
          <p:nvPr/>
        </p:nvSpPr>
        <p:spPr>
          <a:xfrm>
            <a:off x="7016097" y="529840"/>
            <a:ext cx="28542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Ethanol with bp 78 </a:t>
            </a:r>
            <a:r>
              <a:rPr lang="en-AU" sz="1600" dirty="0"/>
              <a:t>0</a:t>
            </a:r>
            <a:r>
              <a:rPr lang="en-AU" sz="2400" dirty="0"/>
              <a:t>C comes off the top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1904C-DEF4-B4CE-D9A8-871B85B3F08C}"/>
              </a:ext>
            </a:extLst>
          </p:cNvPr>
          <p:cNvSpPr txBox="1"/>
          <p:nvPr/>
        </p:nvSpPr>
        <p:spPr>
          <a:xfrm>
            <a:off x="6519017" y="2888969"/>
            <a:ext cx="293263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Water with bp 100 </a:t>
            </a:r>
            <a:r>
              <a:rPr lang="en-AU" dirty="0"/>
              <a:t>0</a:t>
            </a:r>
            <a:r>
              <a:rPr lang="en-AU" sz="2400" dirty="0"/>
              <a:t>C comes off the bottom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D41EA-462C-8496-D1B6-76D08E7BF160}"/>
              </a:ext>
            </a:extLst>
          </p:cNvPr>
          <p:cNvSpPr txBox="1"/>
          <p:nvPr/>
        </p:nvSpPr>
        <p:spPr>
          <a:xfrm>
            <a:off x="2025353" y="238254"/>
            <a:ext cx="214499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600" dirty="0"/>
              <a:t>Alcohol solution heated above 78 </a:t>
            </a:r>
            <a:r>
              <a:rPr lang="en-AU" sz="1200" dirty="0"/>
              <a:t>0</a:t>
            </a:r>
            <a:r>
              <a:rPr lang="en-AU" sz="1600" dirty="0"/>
              <a:t>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4D7BA-1BC8-F974-CE1C-F4528DF985E9}"/>
              </a:ext>
            </a:extLst>
          </p:cNvPr>
          <p:cNvCxnSpPr/>
          <p:nvPr/>
        </p:nvCxnSpPr>
        <p:spPr>
          <a:xfrm>
            <a:off x="3520867" y="734938"/>
            <a:ext cx="752030" cy="1709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72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377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</cp:revision>
  <dcterms:created xsi:type="dcterms:W3CDTF">2023-09-18T00:15:46Z</dcterms:created>
  <dcterms:modified xsi:type="dcterms:W3CDTF">2023-09-18T01:26:16Z</dcterms:modified>
</cp:coreProperties>
</file>