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B60E-5651-4220-8F98-6B456D07A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275CE-D9F6-4171-8CE5-B8B3BD3DF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E3AC-7146-4705-A956-80CA3371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DCB6-1CD1-499D-85B9-FBDB7F79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6EC65-AD7D-4E1D-B1FA-B9C1EE34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16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AC1A-CCBD-4A22-B498-2FAB4745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3228D-94BC-4B3D-B6F1-4C066F7D3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8B07C-F3D4-4124-A90A-D7DE53EB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8DB1-4CAA-47C3-9092-7F42183E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551B6-7D8F-4D2B-8CE3-D747CF3E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2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D726C-1FA1-4597-AC39-17E3564FF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7C358-6762-4A8E-BCBC-31243F1DE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F6307-D18D-4508-B387-9743DB0D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C65CB-43F7-4F12-8937-4114DCB1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08170-CD13-465C-BC5D-2C936969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534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07C6-A9F8-4784-858B-478F6AA3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65718-5CA2-40AC-AF60-4EBFD8CA5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5A99E-D0CB-43E1-80BB-B47BE1D4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09EC-D096-4873-A118-B20E3AF0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3078B-F163-497B-A55D-F7ED47D1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1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8477-EB82-4DA1-83D5-BB8580FB5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E249C-F2E6-417F-9D21-47CE7646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AB067-FBE7-4BBB-A384-0A3060F4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2E74C-69C7-484B-B84B-9EC7349C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F4BE1-7195-4313-9AA7-BA371B66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8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69D3-42B5-46C1-A086-E4507815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038E-81B7-4DAF-9CA4-CE0AEE8C7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0167E-727A-4B01-A64C-B9B554788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CE3B8-C187-4706-9DB2-2BF16D6E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3D48-8A54-4E1C-8DE5-374EA94F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7D260-F1F3-41D6-8A6D-EB002FE6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555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D3C6-3383-4B0F-90EA-47730AB9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6549B-444C-4D6D-9ED3-75FC46D8D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04F67-EAD5-4737-996D-B7AAD0E40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642C5-F7A4-4081-B274-5B9E58C1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AC4FB-9AC8-4374-8BF5-C2AB099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9FE5F-43ED-472C-BF75-8CBD50F7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606B3-E9F8-4B65-B72A-237AC2B5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004A9-A9D7-4A3D-82ED-6778698F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44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DFA8-6777-4426-9C39-F3C1A33C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0724E-1A4F-4F9E-BF84-C9AE554A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94DF6-71FB-4022-90BD-84F5EC3F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0EA07-67B6-4650-A48A-51256417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65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DED0A-397A-4F47-A7A1-36C55B9B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35868-1517-4AAB-83A0-9EB8DA58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E4644-9478-4DB2-91C0-10E9DA4A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28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208A-A700-498F-99F2-DEFDC741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CEB2-C332-45B6-B87A-FB94DFAF8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76762-2D66-4226-90B5-921B56CE5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368B7-229C-451F-A2E3-2E121A01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9A528-449B-4DF5-9D4B-69203814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FDABA-0E4E-46FA-9DC9-C2AE1A6A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2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7049-25DA-4514-B520-09861E80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E5166-975B-431D-B846-E97B52BB2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76234-DDD6-4D60-9830-A4B1F709D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B905D-4CF5-41AD-8097-1AC3227B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E0A48-03E5-4096-BFC7-6B1682A2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0522E-0785-483C-900A-95143446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76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178D5-DC59-4F29-9A14-B7B00A77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707ED-93CC-4EEE-9BF0-3CDCF78E9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17AA-EB9F-4E5F-B0D2-821BC7F6D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3917-2623-4BD8-991B-D337501E8DC4}" type="datetimeFigureOut">
              <a:rPr lang="en-AU" smtClean="0"/>
              <a:t>19/07/2018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3F847-A691-4F41-B06A-BAA59E8E0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761B-4597-46E0-A558-237F6571D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CE6E-5C31-4E66-A2D8-402460D93F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80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48CFAD-9153-48DB-93AF-34042FD8661D}"/>
              </a:ext>
            </a:extLst>
          </p:cNvPr>
          <p:cNvSpPr txBox="1"/>
          <p:nvPr/>
        </p:nvSpPr>
        <p:spPr>
          <a:xfrm>
            <a:off x="1635760" y="140196"/>
            <a:ext cx="821944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Allotropes of carbon: A remarkable element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E1BE7-4521-447B-8ED8-8BE3D233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55" y="772160"/>
            <a:ext cx="3331412" cy="570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E58ED0-9E0A-4D17-869B-C6D062CF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571" y="958533"/>
            <a:ext cx="2635510" cy="2635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187D8D-4A08-4822-A117-3DDF4554C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547" y="1606867"/>
            <a:ext cx="4680343" cy="45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7DA92D-1844-4738-A12B-F128A20EC2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4473" y="801370"/>
            <a:ext cx="4267200" cy="285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E6ADCE-CE19-4486-8843-6C7219C7F9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79177" y="801370"/>
            <a:ext cx="5731510" cy="3298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2C7593-EEA5-4563-97AB-132902B19D3E}"/>
              </a:ext>
            </a:extLst>
          </p:cNvPr>
          <p:cNvSpPr txBox="1"/>
          <p:nvPr/>
        </p:nvSpPr>
        <p:spPr>
          <a:xfrm>
            <a:off x="581313" y="4515439"/>
            <a:ext cx="11029374" cy="129266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Graphene: graphite stripped down to just a single layer. Very strong with high surface energy</a:t>
            </a:r>
          </a:p>
          <a:p>
            <a:r>
              <a:rPr lang="en-AU" sz="2600" dirty="0"/>
              <a:t>The second slide shows graphene being used to filter water.</a:t>
            </a:r>
          </a:p>
        </p:txBody>
      </p:sp>
    </p:spTree>
    <p:extLst>
      <p:ext uri="{BB962C8B-B14F-4D97-AF65-F5344CB8AC3E}">
        <p14:creationId xmlns:p14="http://schemas.microsoft.com/office/powerpoint/2010/main" val="90900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B44861-13C8-40E0-B06E-B6A59F8DF0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5045" y="1168082"/>
            <a:ext cx="5731510" cy="3627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8C5E47-8A7E-46FF-BC5F-B170137351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67605" y="1087755"/>
            <a:ext cx="5731510" cy="40525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2B4FA-A189-4C7B-9E42-871BD94A74CE}"/>
              </a:ext>
            </a:extLst>
          </p:cNvPr>
          <p:cNvSpPr txBox="1"/>
          <p:nvPr/>
        </p:nvSpPr>
        <p:spPr>
          <a:xfrm>
            <a:off x="995045" y="5279010"/>
            <a:ext cx="5283207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A graphene bullet proof vest.</a:t>
            </a:r>
          </a:p>
        </p:txBody>
      </p:sp>
    </p:spTree>
    <p:extLst>
      <p:ext uri="{BB962C8B-B14F-4D97-AF65-F5344CB8AC3E}">
        <p14:creationId xmlns:p14="http://schemas.microsoft.com/office/powerpoint/2010/main" val="15562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19D3DD-C9B4-4A3B-AAA1-7B84BE186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38394" y="614104"/>
            <a:ext cx="5731510" cy="3423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1259DF-2E0A-4C05-8142-994418EDABE7}"/>
              </a:ext>
            </a:extLst>
          </p:cNvPr>
          <p:cNvSpPr txBox="1"/>
          <p:nvPr/>
        </p:nvSpPr>
        <p:spPr>
          <a:xfrm>
            <a:off x="914400" y="4449452"/>
            <a:ext cx="8408709" cy="4924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Nanotube: graphene wrapped into a tube.</a:t>
            </a:r>
          </a:p>
        </p:txBody>
      </p:sp>
    </p:spTree>
    <p:extLst>
      <p:ext uri="{BB962C8B-B14F-4D97-AF65-F5344CB8AC3E}">
        <p14:creationId xmlns:p14="http://schemas.microsoft.com/office/powerpoint/2010/main" val="408957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0CD6F8-69D7-4A41-9B21-21336C5E27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1351" y="845501"/>
            <a:ext cx="5731510" cy="329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6C8113-83D4-4404-9EEB-76269EB7B7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98360" y="593355"/>
            <a:ext cx="4295775" cy="3933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81E7B6-7C18-4732-B35D-3D5F3E21AC7D}"/>
              </a:ext>
            </a:extLst>
          </p:cNvPr>
          <p:cNvSpPr txBox="1"/>
          <p:nvPr/>
        </p:nvSpPr>
        <p:spPr>
          <a:xfrm>
            <a:off x="5537200" y="213360"/>
            <a:ext cx="3322320" cy="55399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3000" dirty="0"/>
              <a:t>Diamond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4D153-985E-4649-8D2C-3D479CB95996}"/>
              </a:ext>
            </a:extLst>
          </p:cNvPr>
          <p:cNvSpPr txBox="1"/>
          <p:nvPr/>
        </p:nvSpPr>
        <p:spPr>
          <a:xfrm>
            <a:off x="833225" y="4666267"/>
            <a:ext cx="5624136" cy="8617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3-D structure</a:t>
            </a:r>
          </a:p>
          <a:p>
            <a:r>
              <a:rPr lang="en-AU" sz="2500" dirty="0"/>
              <a:t>Each carbon bonded to 4 other carbons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31876-1FED-42CA-8928-FFA050C42191}"/>
              </a:ext>
            </a:extLst>
          </p:cNvPr>
          <p:cNvSpPr txBox="1"/>
          <p:nvPr/>
        </p:nvSpPr>
        <p:spPr>
          <a:xfrm>
            <a:off x="7004541" y="4666267"/>
            <a:ext cx="4892819" cy="1246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500" dirty="0"/>
              <a:t>Hard, rigid, brittle</a:t>
            </a:r>
          </a:p>
          <a:p>
            <a:r>
              <a:rPr lang="en-AU" sz="2500" dirty="0"/>
              <a:t>Sublimes </a:t>
            </a:r>
          </a:p>
          <a:p>
            <a:r>
              <a:rPr lang="en-AU" sz="2500" dirty="0"/>
              <a:t>Good conductor of heat</a:t>
            </a:r>
          </a:p>
        </p:txBody>
      </p:sp>
    </p:spTree>
    <p:extLst>
      <p:ext uri="{BB962C8B-B14F-4D97-AF65-F5344CB8AC3E}">
        <p14:creationId xmlns:p14="http://schemas.microsoft.com/office/powerpoint/2010/main" val="415739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3430E4-4C19-495E-8981-9C442AD1D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7364" y="588962"/>
            <a:ext cx="6421755" cy="4379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22087D-8E9F-4503-A2FC-5747BE650A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167562" y="588962"/>
            <a:ext cx="4404678" cy="3251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E1B6C3-ED8F-4314-AEA5-EBCA09DDDF73}"/>
              </a:ext>
            </a:extLst>
          </p:cNvPr>
          <p:cNvSpPr txBox="1"/>
          <p:nvPr/>
        </p:nvSpPr>
        <p:spPr>
          <a:xfrm>
            <a:off x="396240" y="5264834"/>
            <a:ext cx="814832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Natural diamonds: deposits found where carbon has been subjected to severe heat and pressure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86611-E234-421C-B150-674AD746350B}"/>
              </a:ext>
            </a:extLst>
          </p:cNvPr>
          <p:cNvSpPr txBox="1"/>
          <p:nvPr/>
        </p:nvSpPr>
        <p:spPr>
          <a:xfrm>
            <a:off x="7364219" y="4137074"/>
            <a:ext cx="444756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Diamond tipped tools</a:t>
            </a:r>
          </a:p>
        </p:txBody>
      </p:sp>
    </p:spTree>
    <p:extLst>
      <p:ext uri="{BB962C8B-B14F-4D97-AF65-F5344CB8AC3E}">
        <p14:creationId xmlns:p14="http://schemas.microsoft.com/office/powerpoint/2010/main" val="352559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5DA739-E6C4-49B0-B76F-675491219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5324" y="86518"/>
            <a:ext cx="8796973" cy="5273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145ECC-99B4-41C8-A67D-C77DF20B3A10}"/>
              </a:ext>
            </a:extLst>
          </p:cNvPr>
          <p:cNvSpPr txBox="1"/>
          <p:nvPr/>
        </p:nvSpPr>
        <p:spPr>
          <a:xfrm>
            <a:off x="1819688" y="5283687"/>
            <a:ext cx="814832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A giant lens set up to focus light on a diamond. Lavoisier did this in 1810 and found the diamond turned to gas. It burnt to form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374870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4B3BA3-6575-49E1-A639-4EEA95C4D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9573" y="491870"/>
            <a:ext cx="6960235" cy="3632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916AD-3595-409C-8ADB-4333D86CB3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13263" y="643235"/>
            <a:ext cx="3390900" cy="2324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27D811-2E68-4445-9C82-C98DB096273C}"/>
              </a:ext>
            </a:extLst>
          </p:cNvPr>
          <p:cNvSpPr txBox="1"/>
          <p:nvPr/>
        </p:nvSpPr>
        <p:spPr>
          <a:xfrm>
            <a:off x="867266" y="4270342"/>
            <a:ext cx="10133814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Layer structure. Each carbon bonded to 3 other carbon atoms.</a:t>
            </a:r>
          </a:p>
          <a:p>
            <a:r>
              <a:rPr lang="en-AU" sz="2600" dirty="0"/>
              <a:t>Also sublimes at a high temperature</a:t>
            </a:r>
          </a:p>
          <a:p>
            <a:r>
              <a:rPr lang="en-AU" sz="2600" dirty="0"/>
              <a:t>Conducts electricity – giving it many uses</a:t>
            </a:r>
            <a:r>
              <a:rPr lang="en-AU" dirty="0"/>
              <a:t>.</a:t>
            </a:r>
          </a:p>
          <a:p>
            <a:r>
              <a:rPr lang="en-AU" sz="2600" dirty="0"/>
              <a:t>Lubricant</a:t>
            </a:r>
          </a:p>
        </p:txBody>
      </p:sp>
    </p:spTree>
    <p:extLst>
      <p:ext uri="{BB962C8B-B14F-4D97-AF65-F5344CB8AC3E}">
        <p14:creationId xmlns:p14="http://schemas.microsoft.com/office/powerpoint/2010/main" val="285218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A6AE47-13FF-47FE-82BB-A52D605D2D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40270" y="723900"/>
            <a:ext cx="4152900" cy="270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78B8C-227C-4458-82CB-63699789F7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20735" y="839614"/>
            <a:ext cx="3924300" cy="228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CD5DC-23CE-4152-898F-24BAA4B54674}"/>
              </a:ext>
            </a:extLst>
          </p:cNvPr>
          <p:cNvSpPr txBox="1"/>
          <p:nvPr/>
        </p:nvSpPr>
        <p:spPr>
          <a:xfrm>
            <a:off x="1564849" y="3836709"/>
            <a:ext cx="9360817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Charcoal. Ground pieces of graphite. Amorphous structure.</a:t>
            </a:r>
          </a:p>
          <a:p>
            <a:r>
              <a:rPr lang="en-AU" sz="2800" dirty="0"/>
              <a:t>Useful as a fuel, reinforcement in rubber.</a:t>
            </a:r>
          </a:p>
        </p:txBody>
      </p:sp>
    </p:spTree>
    <p:extLst>
      <p:ext uri="{BB962C8B-B14F-4D97-AF65-F5344CB8AC3E}">
        <p14:creationId xmlns:p14="http://schemas.microsoft.com/office/powerpoint/2010/main" val="3401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3DA1A5-EB3D-4A19-A924-8EF5BF0ED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4375" y="941387"/>
            <a:ext cx="4362450" cy="2943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6D6D46-669C-4A5F-8D2E-AB3FF48545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35650" y="1036636"/>
            <a:ext cx="4381500" cy="2752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23536-9014-435C-88D0-29D8BD270F30}"/>
              </a:ext>
            </a:extLst>
          </p:cNvPr>
          <p:cNvSpPr txBox="1"/>
          <p:nvPr/>
        </p:nvSpPr>
        <p:spPr>
          <a:xfrm>
            <a:off x="1687398" y="5109328"/>
            <a:ext cx="8597245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Biochar: Been prepared for centuries to improve soil. Organic material burnt in limited oxygen produces a form of charcoal. (The wood shown above is burnt over a period of weeks)</a:t>
            </a:r>
          </a:p>
        </p:txBody>
      </p:sp>
    </p:spTree>
    <p:extLst>
      <p:ext uri="{BB962C8B-B14F-4D97-AF65-F5344CB8AC3E}">
        <p14:creationId xmlns:p14="http://schemas.microsoft.com/office/powerpoint/2010/main" val="251416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73538-B013-4112-AD2E-C3D5B80BF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8637" y="239077"/>
            <a:ext cx="5343525" cy="5343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67364-33CA-487C-B633-8FAC37142D88}"/>
              </a:ext>
            </a:extLst>
          </p:cNvPr>
          <p:cNvSpPr txBox="1"/>
          <p:nvPr/>
        </p:nvSpPr>
        <p:spPr>
          <a:xfrm>
            <a:off x="6833278" y="338596"/>
            <a:ext cx="4515125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Activated charcoal: charcoal treated with heat and zinc chloride develops minutes pores.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65AD3-B13C-4AE4-AAB4-AE9E0DDFA2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42038" y="2253932"/>
            <a:ext cx="5314950" cy="3714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A6EF8D-150D-43D6-8F91-700B63CA2723}"/>
              </a:ext>
            </a:extLst>
          </p:cNvPr>
          <p:cNvSpPr txBox="1"/>
          <p:nvPr/>
        </p:nvSpPr>
        <p:spPr>
          <a:xfrm>
            <a:off x="767758" y="5968682"/>
            <a:ext cx="1042856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Used to filter water, odours, drug overdoses, convert brown sugar to white</a:t>
            </a:r>
          </a:p>
        </p:txBody>
      </p:sp>
    </p:spTree>
    <p:extLst>
      <p:ext uri="{BB962C8B-B14F-4D97-AF65-F5344CB8AC3E}">
        <p14:creationId xmlns:p14="http://schemas.microsoft.com/office/powerpoint/2010/main" val="286121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4842CF-FAF6-4900-8B26-D02D2915F9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6447" y="273367"/>
            <a:ext cx="5457825" cy="5457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B314A4-5882-4BE1-8DF5-1B339DD9C182}"/>
              </a:ext>
            </a:extLst>
          </p:cNvPr>
          <p:cNvSpPr txBox="1"/>
          <p:nvPr/>
        </p:nvSpPr>
        <p:spPr>
          <a:xfrm>
            <a:off x="6847840" y="1798320"/>
            <a:ext cx="3810000" cy="224676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AU" sz="2800" dirty="0" err="1"/>
              <a:t>Buckyballs</a:t>
            </a:r>
            <a:r>
              <a:rPr lang="en-AU" sz="2800" dirty="0"/>
              <a:t> or fullerenes</a:t>
            </a:r>
          </a:p>
          <a:p>
            <a:r>
              <a:rPr lang="en-AU" sz="2800" dirty="0"/>
              <a:t>Many possible combinations</a:t>
            </a:r>
          </a:p>
          <a:p>
            <a:r>
              <a:rPr lang="en-AU" sz="2800" dirty="0"/>
              <a:t>Imparts high strength and conductivity.</a:t>
            </a:r>
          </a:p>
        </p:txBody>
      </p:sp>
    </p:spTree>
    <p:extLst>
      <p:ext uri="{BB962C8B-B14F-4D97-AF65-F5344CB8AC3E}">
        <p14:creationId xmlns:p14="http://schemas.microsoft.com/office/powerpoint/2010/main" val="2621605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241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5</cp:revision>
  <dcterms:created xsi:type="dcterms:W3CDTF">2018-07-19T00:20:26Z</dcterms:created>
  <dcterms:modified xsi:type="dcterms:W3CDTF">2018-07-19T10:06:58Z</dcterms:modified>
</cp:coreProperties>
</file>