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68A65-B849-4397-B82C-2EA7D49D4303}" v="7" dt="2022-09-27T05:27:42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O'Shea" userId="bdc9cfda-2816-4e9c-83f3-1ca3cb2f5ea3" providerId="ADAL" clId="{F3668A65-B849-4397-B82C-2EA7D49D4303}"/>
    <pc:docChg chg="custSel addSld modSld sldOrd">
      <pc:chgData name="Pat O'Shea" userId="bdc9cfda-2816-4e9c-83f3-1ca3cb2f5ea3" providerId="ADAL" clId="{F3668A65-B849-4397-B82C-2EA7D49D4303}" dt="2022-09-27T05:29:45.164" v="583" actId="20577"/>
      <pc:docMkLst>
        <pc:docMk/>
      </pc:docMkLst>
      <pc:sldChg chg="addSp modSp mod">
        <pc:chgData name="Pat O'Shea" userId="bdc9cfda-2816-4e9c-83f3-1ca3cb2f5ea3" providerId="ADAL" clId="{F3668A65-B849-4397-B82C-2EA7D49D4303}" dt="2022-09-27T05:22:53.320" v="42" actId="1076"/>
        <pc:sldMkLst>
          <pc:docMk/>
          <pc:sldMk cId="15821374" sldId="256"/>
        </pc:sldMkLst>
        <pc:spChg chg="add mod">
          <ac:chgData name="Pat O'Shea" userId="bdc9cfda-2816-4e9c-83f3-1ca3cb2f5ea3" providerId="ADAL" clId="{F3668A65-B849-4397-B82C-2EA7D49D4303}" dt="2022-09-27T05:22:49.062" v="40" actId="1076"/>
          <ac:spMkLst>
            <pc:docMk/>
            <pc:sldMk cId="15821374" sldId="256"/>
            <ac:spMk id="3" creationId="{8350E9E0-7800-3A59-8EF2-E9C965CBB9EF}"/>
          </ac:spMkLst>
        </pc:spChg>
        <pc:picChg chg="add mod">
          <ac:chgData name="Pat O'Shea" userId="bdc9cfda-2816-4e9c-83f3-1ca3cb2f5ea3" providerId="ADAL" clId="{F3668A65-B849-4397-B82C-2EA7D49D4303}" dt="2022-09-27T05:22:53.320" v="42" actId="1076"/>
          <ac:picMkLst>
            <pc:docMk/>
            <pc:sldMk cId="15821374" sldId="256"/>
            <ac:picMk id="2" creationId="{5167D0A6-31AB-FA57-C334-CD6B6F0F4CC0}"/>
          </ac:picMkLst>
        </pc:picChg>
        <pc:picChg chg="mod">
          <ac:chgData name="Pat O'Shea" userId="bdc9cfda-2816-4e9c-83f3-1ca3cb2f5ea3" providerId="ADAL" clId="{F3668A65-B849-4397-B82C-2EA7D49D4303}" dt="2022-09-27T05:22:51.654" v="41" actId="1076"/>
          <ac:picMkLst>
            <pc:docMk/>
            <pc:sldMk cId="15821374" sldId="256"/>
            <ac:picMk id="4" creationId="{0CD5E006-0C91-255C-B34E-8329090E812D}"/>
          </ac:picMkLst>
        </pc:picChg>
      </pc:sldChg>
      <pc:sldChg chg="addSp modSp mod">
        <pc:chgData name="Pat O'Shea" userId="bdc9cfda-2816-4e9c-83f3-1ca3cb2f5ea3" providerId="ADAL" clId="{F3668A65-B849-4397-B82C-2EA7D49D4303}" dt="2022-09-27T05:23:32.831" v="70" actId="207"/>
        <pc:sldMkLst>
          <pc:docMk/>
          <pc:sldMk cId="3103518181" sldId="257"/>
        </pc:sldMkLst>
        <pc:spChg chg="add mod">
          <ac:chgData name="Pat O'Shea" userId="bdc9cfda-2816-4e9c-83f3-1ca3cb2f5ea3" providerId="ADAL" clId="{F3668A65-B849-4397-B82C-2EA7D49D4303}" dt="2022-09-27T05:23:32.831" v="70" actId="207"/>
          <ac:spMkLst>
            <pc:docMk/>
            <pc:sldMk cId="3103518181" sldId="257"/>
            <ac:spMk id="3" creationId="{8E08A6F8-2941-730F-9C7E-D74875539CB4}"/>
          </ac:spMkLst>
        </pc:spChg>
        <pc:picChg chg="mod">
          <ac:chgData name="Pat O'Shea" userId="bdc9cfda-2816-4e9c-83f3-1ca3cb2f5ea3" providerId="ADAL" clId="{F3668A65-B849-4397-B82C-2EA7D49D4303}" dt="2022-09-27T05:23:01.192" v="43" actId="1076"/>
          <ac:picMkLst>
            <pc:docMk/>
            <pc:sldMk cId="3103518181" sldId="257"/>
            <ac:picMk id="2" creationId="{CF248DE2-0842-189D-560A-590BC478BC95}"/>
          </ac:picMkLst>
        </pc:picChg>
      </pc:sldChg>
      <pc:sldChg chg="modSp mod">
        <pc:chgData name="Pat O'Shea" userId="bdc9cfda-2816-4e9c-83f3-1ca3cb2f5ea3" providerId="ADAL" clId="{F3668A65-B849-4397-B82C-2EA7D49D4303}" dt="2022-09-27T05:27:19.880" v="388" actId="14100"/>
        <pc:sldMkLst>
          <pc:docMk/>
          <pc:sldMk cId="2466753362" sldId="258"/>
        </pc:sldMkLst>
        <pc:picChg chg="mod">
          <ac:chgData name="Pat O'Shea" userId="bdc9cfda-2816-4e9c-83f3-1ca3cb2f5ea3" providerId="ADAL" clId="{F3668A65-B849-4397-B82C-2EA7D49D4303}" dt="2022-09-27T05:27:19.880" v="388" actId="14100"/>
          <ac:picMkLst>
            <pc:docMk/>
            <pc:sldMk cId="2466753362" sldId="258"/>
            <ac:picMk id="2" creationId="{DAF623F4-E855-D15F-F0FF-88B11149DC15}"/>
          </ac:picMkLst>
        </pc:picChg>
      </pc:sldChg>
      <pc:sldChg chg="addSp modSp mod ord">
        <pc:chgData name="Pat O'Shea" userId="bdc9cfda-2816-4e9c-83f3-1ca3cb2f5ea3" providerId="ADAL" clId="{F3668A65-B849-4397-B82C-2EA7D49D4303}" dt="2022-09-27T05:27:10.891" v="386" actId="14100"/>
        <pc:sldMkLst>
          <pc:docMk/>
          <pc:sldMk cId="3127614297" sldId="259"/>
        </pc:sldMkLst>
        <pc:spChg chg="add mod">
          <ac:chgData name="Pat O'Shea" userId="bdc9cfda-2816-4e9c-83f3-1ca3cb2f5ea3" providerId="ADAL" clId="{F3668A65-B849-4397-B82C-2EA7D49D4303}" dt="2022-09-27T05:27:10.891" v="386" actId="14100"/>
          <ac:spMkLst>
            <pc:docMk/>
            <pc:sldMk cId="3127614297" sldId="259"/>
            <ac:spMk id="3" creationId="{B9FC2343-4A25-B047-3408-1FA01BA024B7}"/>
          </ac:spMkLst>
        </pc:spChg>
        <pc:picChg chg="mod">
          <ac:chgData name="Pat O'Shea" userId="bdc9cfda-2816-4e9c-83f3-1ca3cb2f5ea3" providerId="ADAL" clId="{F3668A65-B849-4397-B82C-2EA7D49D4303}" dt="2022-09-27T05:26:09.112" v="275" actId="1076"/>
          <ac:picMkLst>
            <pc:docMk/>
            <pc:sldMk cId="3127614297" sldId="259"/>
            <ac:picMk id="2" creationId="{A8F889A3-3F2F-5A26-E4DB-400E98D16F12}"/>
          </ac:picMkLst>
        </pc:picChg>
      </pc:sldChg>
      <pc:sldChg chg="modSp mod">
        <pc:chgData name="Pat O'Shea" userId="bdc9cfda-2816-4e9c-83f3-1ca3cb2f5ea3" providerId="ADAL" clId="{F3668A65-B849-4397-B82C-2EA7D49D4303}" dt="2022-09-27T05:27:25.426" v="389" actId="1076"/>
        <pc:sldMkLst>
          <pc:docMk/>
          <pc:sldMk cId="888131534" sldId="260"/>
        </pc:sldMkLst>
        <pc:picChg chg="mod">
          <ac:chgData name="Pat O'Shea" userId="bdc9cfda-2816-4e9c-83f3-1ca3cb2f5ea3" providerId="ADAL" clId="{F3668A65-B849-4397-B82C-2EA7D49D4303}" dt="2022-09-27T05:27:25.426" v="389" actId="1076"/>
          <ac:picMkLst>
            <pc:docMk/>
            <pc:sldMk cId="888131534" sldId="260"/>
            <ac:picMk id="2" creationId="{180DAB04-4A08-CBED-E738-C2AAAE72A6FE}"/>
          </ac:picMkLst>
        </pc:picChg>
      </pc:sldChg>
      <pc:sldChg chg="addSp modSp mod">
        <pc:chgData name="Pat O'Shea" userId="bdc9cfda-2816-4e9c-83f3-1ca3cb2f5ea3" providerId="ADAL" clId="{F3668A65-B849-4397-B82C-2EA7D49D4303}" dt="2022-09-27T05:29:00.229" v="559" actId="14100"/>
        <pc:sldMkLst>
          <pc:docMk/>
          <pc:sldMk cId="1854054588" sldId="261"/>
        </pc:sldMkLst>
        <pc:spChg chg="add mod">
          <ac:chgData name="Pat O'Shea" userId="bdc9cfda-2816-4e9c-83f3-1ca3cb2f5ea3" providerId="ADAL" clId="{F3668A65-B849-4397-B82C-2EA7D49D4303}" dt="2022-09-27T05:29:00.229" v="559" actId="14100"/>
          <ac:spMkLst>
            <pc:docMk/>
            <pc:sldMk cId="1854054588" sldId="261"/>
            <ac:spMk id="3" creationId="{283CF7CA-2A67-2076-555C-AA40434E8E9C}"/>
          </ac:spMkLst>
        </pc:spChg>
        <pc:picChg chg="mod">
          <ac:chgData name="Pat O'Shea" userId="bdc9cfda-2816-4e9c-83f3-1ca3cb2f5ea3" providerId="ADAL" clId="{F3668A65-B849-4397-B82C-2EA7D49D4303}" dt="2022-09-27T05:27:39.498" v="390" actId="1076"/>
          <ac:picMkLst>
            <pc:docMk/>
            <pc:sldMk cId="1854054588" sldId="261"/>
            <ac:picMk id="2" creationId="{D72F6C75-48D9-81DE-8861-827D656BD414}"/>
          </ac:picMkLst>
        </pc:picChg>
      </pc:sldChg>
      <pc:sldChg chg="modSp mod">
        <pc:chgData name="Pat O'Shea" userId="bdc9cfda-2816-4e9c-83f3-1ca3cb2f5ea3" providerId="ADAL" clId="{F3668A65-B849-4397-B82C-2EA7D49D4303}" dt="2022-09-27T05:29:09.457" v="560" actId="1076"/>
        <pc:sldMkLst>
          <pc:docMk/>
          <pc:sldMk cId="2279273711" sldId="263"/>
        </pc:sldMkLst>
        <pc:picChg chg="mod">
          <ac:chgData name="Pat O'Shea" userId="bdc9cfda-2816-4e9c-83f3-1ca3cb2f5ea3" providerId="ADAL" clId="{F3668A65-B849-4397-B82C-2EA7D49D4303}" dt="2022-09-27T05:29:09.457" v="560" actId="1076"/>
          <ac:picMkLst>
            <pc:docMk/>
            <pc:sldMk cId="2279273711" sldId="263"/>
            <ac:picMk id="2" creationId="{2865DA78-CC04-1E98-4347-A57DFD92101C}"/>
          </ac:picMkLst>
        </pc:picChg>
      </pc:sldChg>
      <pc:sldChg chg="modSp mod">
        <pc:chgData name="Pat O'Shea" userId="bdc9cfda-2816-4e9c-83f3-1ca3cb2f5ea3" providerId="ADAL" clId="{F3668A65-B849-4397-B82C-2EA7D49D4303}" dt="2022-09-27T05:29:16.590" v="562" actId="14100"/>
        <pc:sldMkLst>
          <pc:docMk/>
          <pc:sldMk cId="3696914577" sldId="264"/>
        </pc:sldMkLst>
        <pc:picChg chg="mod">
          <ac:chgData name="Pat O'Shea" userId="bdc9cfda-2816-4e9c-83f3-1ca3cb2f5ea3" providerId="ADAL" clId="{F3668A65-B849-4397-B82C-2EA7D49D4303}" dt="2022-09-27T05:29:16.590" v="562" actId="14100"/>
          <ac:picMkLst>
            <pc:docMk/>
            <pc:sldMk cId="3696914577" sldId="264"/>
            <ac:picMk id="2" creationId="{8F33037D-B5A2-7CA2-DF3F-533C43182290}"/>
          </ac:picMkLst>
        </pc:picChg>
      </pc:sldChg>
      <pc:sldChg chg="modSp mod ord">
        <pc:chgData name="Pat O'Shea" userId="bdc9cfda-2816-4e9c-83f3-1ca3cb2f5ea3" providerId="ADAL" clId="{F3668A65-B849-4397-B82C-2EA7D49D4303}" dt="2022-09-27T05:29:36.278" v="567"/>
        <pc:sldMkLst>
          <pc:docMk/>
          <pc:sldMk cId="1647289268" sldId="266"/>
        </pc:sldMkLst>
        <pc:picChg chg="mod">
          <ac:chgData name="Pat O'Shea" userId="bdc9cfda-2816-4e9c-83f3-1ca3cb2f5ea3" providerId="ADAL" clId="{F3668A65-B849-4397-B82C-2EA7D49D4303}" dt="2022-09-27T05:29:27.886" v="563" actId="14100"/>
          <ac:picMkLst>
            <pc:docMk/>
            <pc:sldMk cId="1647289268" sldId="266"/>
            <ac:picMk id="2" creationId="{52A64ED3-B0E2-86B1-D0A0-0FBCB4FE43AF}"/>
          </ac:picMkLst>
        </pc:picChg>
      </pc:sldChg>
      <pc:sldChg chg="addSp modSp new mod">
        <pc:chgData name="Pat O'Shea" userId="bdc9cfda-2816-4e9c-83f3-1ca3cb2f5ea3" providerId="ADAL" clId="{F3668A65-B849-4397-B82C-2EA7D49D4303}" dt="2022-09-27T05:29:45.164" v="583" actId="20577"/>
        <pc:sldMkLst>
          <pc:docMk/>
          <pc:sldMk cId="187747707" sldId="267"/>
        </pc:sldMkLst>
        <pc:spChg chg="add mod">
          <ac:chgData name="Pat O'Shea" userId="bdc9cfda-2816-4e9c-83f3-1ca3cb2f5ea3" providerId="ADAL" clId="{F3668A65-B849-4397-B82C-2EA7D49D4303}" dt="2022-09-27T05:29:45.164" v="583" actId="20577"/>
          <ac:spMkLst>
            <pc:docMk/>
            <pc:sldMk cId="187747707" sldId="267"/>
            <ac:spMk id="3" creationId="{63AF372C-0456-6236-1A42-C036285E42E1}"/>
          </ac:spMkLst>
        </pc:spChg>
        <pc:picChg chg="add mod">
          <ac:chgData name="Pat O'Shea" userId="bdc9cfda-2816-4e9c-83f3-1ca3cb2f5ea3" providerId="ADAL" clId="{F3668A65-B849-4397-B82C-2EA7D49D4303}" dt="2022-09-27T05:25:32.200" v="268" actId="1076"/>
          <ac:picMkLst>
            <pc:docMk/>
            <pc:sldMk cId="187747707" sldId="267"/>
            <ac:picMk id="2" creationId="{462FDA61-5525-9A19-1635-DF1DEEB9FF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812D-399C-1676-40AD-411692AAD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7156A-F2B2-3FBC-62E8-6C9946E32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030A0-3E2A-72DC-8659-B015AAA5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BC01-F40A-67A8-2918-1079F255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76DB3-EFCA-DF1D-8D75-890FBB5A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2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1AA0-08D0-5A56-A9FF-A224E3AE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41145-98FD-CFB6-5C97-8B128BE20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C91D8-16AA-49A0-344D-BFC3583F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58D7-279A-681A-E56B-BC48A03C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C81D-846D-DCF9-D854-9B4E7F8A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8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B63E2-E6E0-C687-DFC6-3B3B93BB4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E0C66-6C0A-9ECA-8EA4-6D0ED1052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D693-618A-BAC8-0A2D-EA09BF37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CBD-D9D1-42AB-2376-28361C1F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F8EE-F7EE-BEBA-CC6E-E16A2B54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3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16ED-84A7-1905-023C-C54D3B35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937D-313A-0895-F45F-ED020EA6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FBEB-2E38-5F52-7502-6E28087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3748-A314-4309-C73B-61453470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88209-CD28-4059-5CAE-0047DAC3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70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DF1C-E45E-7B6E-1896-C71CA609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F132C-DC23-EEE0-258B-7CA9341AA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4B79-E98C-4F59-8BA8-086680EC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9C74-51C2-C86B-60C1-C2F6A414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84178-9E26-D392-FC52-E2151974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92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18A9-0376-1039-F821-901C60DA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9442-C6A0-439B-05B0-17DE2B1B7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64BF2-202D-2941-0966-0E7E8C330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49C48-B6EB-1678-0018-DFAA5FAA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385B4-ED79-FB13-8AC5-9B19448E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D14F8-D7F7-4066-C563-9E395456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43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F51B-6881-F728-F7DB-B3B036C4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DE5D-8AA8-ECC7-5704-CD590F19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9A171-8A95-56B6-8F47-AA59D7628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F7CA3-2887-9253-564F-A934E01D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87AF3-5518-6900-30EA-EA459CF26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343E7-24F8-82BC-9E90-DD8F5714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DB295-966D-22A8-0A7F-633AE71D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5871B-EA46-459E-35FF-F23C17CE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75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99AE-05B5-F914-FBE9-A17AFC7E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9BA01-F3D3-49A4-46DF-226A26CD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0D93-3EBC-2AFD-CBCE-742185B7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208CA-0B26-1012-D73B-0582E327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25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DC263-DA0A-E7E6-C0CE-C9A6B221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F4B1-123A-4F65-DB60-6351F661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6053A-2A7A-EB97-63D2-DEDCC792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14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0C13-36DF-FB74-9A4C-54DDF4D9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CE74-AB51-1B8C-F45E-B1A30F1D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FAC2-2B10-09B4-C7BF-22B3127E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E5D38-36EE-68EC-B21F-CDE5869C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7F681-EA77-0DE8-D35E-CEF9E55C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18941-8548-F9A1-4598-F3E84F02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1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EDB6-2E96-101B-D279-074D3183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8A9AE-316E-8D46-B2B3-CCC0C4793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0CDB5-F6D7-3D53-8F4A-C2DD8612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317C-A166-9471-A8A9-F878B6EB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A71A6-E5E8-9099-2D9A-1D728F7E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8D2C9-3030-7DE4-DE83-BE453E4F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14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78B43-90D0-7C44-EA5F-12F82AFA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F22E5-EE58-EFE0-C794-CD5819FB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A8CF-857A-C3F0-1481-D431A8CD2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A722-EF85-48E2-970B-78722482EDF1}" type="datetimeFigureOut">
              <a:rPr lang="en-AU" smtClean="0"/>
              <a:t>27/09/2022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9516F-46B0-513F-6B31-7EE539CD8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D14D3-0790-FD1A-585E-46A5F6521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9811-6A13-4A87-836A-B7DAFDF0F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54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5E006-0C91-255C-B34E-8329090E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58" y="686022"/>
            <a:ext cx="6230219" cy="11907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67D0A6-31AB-FA57-C334-CD6B6F0F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16" y="2022883"/>
            <a:ext cx="7116168" cy="4372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0E9E0-7800-3A59-8EF2-E9C965CBB9EF}"/>
              </a:ext>
            </a:extLst>
          </p:cNvPr>
          <p:cNvSpPr txBox="1"/>
          <p:nvPr/>
        </p:nvSpPr>
        <p:spPr>
          <a:xfrm>
            <a:off x="3305262" y="119871"/>
            <a:ext cx="4764947" cy="4924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Critically endangered elements</a:t>
            </a:r>
          </a:p>
        </p:txBody>
      </p:sp>
    </p:spTree>
    <p:extLst>
      <p:ext uri="{BB962C8B-B14F-4D97-AF65-F5344CB8AC3E}">
        <p14:creationId xmlns:p14="http://schemas.microsoft.com/office/powerpoint/2010/main" val="1582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5DA78-CC04-1E98-4347-A57DFD92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13" y="365002"/>
            <a:ext cx="8545118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33037D-B5A2-7CA2-DF3F-533C4318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3" y="489827"/>
            <a:ext cx="10357726" cy="48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1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25B5A1-1660-80D6-5AFC-17DE8017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15" y="0"/>
            <a:ext cx="8902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48DE2-0842-189D-560A-590BC478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1" y="325401"/>
            <a:ext cx="11431595" cy="5334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8A6F8-2941-730F-9C7E-D74875539CB4}"/>
              </a:ext>
            </a:extLst>
          </p:cNvPr>
          <p:cNvSpPr txBox="1"/>
          <p:nvPr/>
        </p:nvSpPr>
        <p:spPr>
          <a:xfrm>
            <a:off x="2692866" y="5916664"/>
            <a:ext cx="476494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elements in question</a:t>
            </a:r>
          </a:p>
        </p:txBody>
      </p:sp>
    </p:spTree>
    <p:extLst>
      <p:ext uri="{BB962C8B-B14F-4D97-AF65-F5344CB8AC3E}">
        <p14:creationId xmlns:p14="http://schemas.microsoft.com/office/powerpoint/2010/main" val="31035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2FDA61-5525-9A19-1635-DF1DEEB9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75" y="259055"/>
            <a:ext cx="9254782" cy="6339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AF372C-0456-6236-1A42-C036285E42E1}"/>
              </a:ext>
            </a:extLst>
          </p:cNvPr>
          <p:cNvSpPr txBox="1"/>
          <p:nvPr/>
        </p:nvSpPr>
        <p:spPr>
          <a:xfrm>
            <a:off x="100668" y="539321"/>
            <a:ext cx="2489807" cy="569386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One of the main reasons for scarce elements – we are using high volumes of scarce metals in applications where it is difficult to get the metals back </a:t>
            </a:r>
            <a:r>
              <a:rPr lang="en-AU" sz="2600" dirty="0" err="1"/>
              <a:t>eg</a:t>
            </a:r>
            <a:r>
              <a:rPr lang="en-AU" sz="2600" dirty="0"/>
              <a:t> electric vehicle batteries </a:t>
            </a:r>
            <a:r>
              <a:rPr lang="en-AU" sz="2600"/>
              <a:t>and smartphones.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18774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64ED3-B0E2-86B1-D0A0-0FBCB4FE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73" y="542522"/>
            <a:ext cx="7880478" cy="52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889A3-3F2F-5A26-E4DB-400E98D1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07" y="423007"/>
            <a:ext cx="8659433" cy="475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C2343-4A25-B047-3408-1FA01BA024B7}"/>
              </a:ext>
            </a:extLst>
          </p:cNvPr>
          <p:cNvSpPr txBox="1"/>
          <p:nvPr/>
        </p:nvSpPr>
        <p:spPr>
          <a:xfrm>
            <a:off x="125835" y="5394121"/>
            <a:ext cx="119878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A unique example – helium: It is scarce anyway and it can leak from the Earth’s atmosphere into space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6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623F4-E855-D15F-F0FF-88B11149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9" y="474189"/>
            <a:ext cx="10573793" cy="49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DAB04-4A08-CBED-E738-C2AAAE72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8" y="75159"/>
            <a:ext cx="8954750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F6C75-48D9-81DE-8861-827D656B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3" y="37148"/>
            <a:ext cx="7230484" cy="6820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CF7CA-2A67-2076-555C-AA40434E8E9C}"/>
              </a:ext>
            </a:extLst>
          </p:cNvPr>
          <p:cNvSpPr txBox="1"/>
          <p:nvPr/>
        </p:nvSpPr>
        <p:spPr>
          <a:xfrm>
            <a:off x="8196045" y="312818"/>
            <a:ext cx="3414318" cy="329320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Phosphorus: deposits around the world are used, leading to phosphorus being dispersed through the water system in a way that it cannot be reclaimed.</a:t>
            </a:r>
          </a:p>
        </p:txBody>
      </p:sp>
    </p:spTree>
    <p:extLst>
      <p:ext uri="{BB962C8B-B14F-4D97-AF65-F5344CB8AC3E}">
        <p14:creationId xmlns:p14="http://schemas.microsoft.com/office/powerpoint/2010/main" val="185405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A1A4B-9F3A-C52B-D70F-4B1C47B4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6" y="1366549"/>
            <a:ext cx="1126964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90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2022-09-26T06:59:21Z</dcterms:created>
  <dcterms:modified xsi:type="dcterms:W3CDTF">2022-09-27T05:29:46Z</dcterms:modified>
</cp:coreProperties>
</file>