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2" r:id="rId6"/>
    <p:sldId id="256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9386B-EEE3-4C7E-BAFA-DEA06F381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F43432-4BD3-4F76-BC1F-5ECBA8C07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4EA90-3739-4ADB-B70B-755D491A4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7CB7-0BC2-490E-A293-D4CF22426E64}" type="datetimeFigureOut">
              <a:rPr lang="en-AU" smtClean="0"/>
              <a:t>4/07/2019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AF9EC-7AFD-4F71-A2C2-2533274FE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4411F-2C7F-477C-A3F7-7535EC473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B931-C5E9-493C-9171-5E722E474B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6279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44C82-F00F-4CF1-B35F-7504FF8F7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31BC9C-A4B7-4C6F-BAC2-EC13C55536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22D88-00A6-484B-98D3-25025279F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7CB7-0BC2-490E-A293-D4CF22426E64}" type="datetimeFigureOut">
              <a:rPr lang="en-AU" smtClean="0"/>
              <a:t>4/07/2019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6EF21-1337-4CF3-8DF2-69E450A42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36FB7-D204-4A21-B0A6-B75174B29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B931-C5E9-493C-9171-5E722E474B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2215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06745A-6AC1-46DA-8EF2-CE7B3095A2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DBBB85-1C28-481A-AD30-12B030D5C2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C9948-1987-48DD-8122-6AF75E9D5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7CB7-0BC2-490E-A293-D4CF22426E64}" type="datetimeFigureOut">
              <a:rPr lang="en-AU" smtClean="0"/>
              <a:t>4/07/2019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0516C-4754-4896-848A-97FA1E199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D0859-78AD-43B3-AEDF-DD3CCBF41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B931-C5E9-493C-9171-5E722E474B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4567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B359D-7AED-4182-B811-C3E24FE62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B46AC-3834-462B-9AC6-0FE1CE406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C7D83-CA6D-4A6E-97E9-EBD89DB74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7CB7-0BC2-490E-A293-D4CF22426E64}" type="datetimeFigureOut">
              <a:rPr lang="en-AU" smtClean="0"/>
              <a:t>4/07/2019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1B11D-E867-4790-8D2E-4A8DCC82D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46A51-8791-4934-8713-879FC2789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B931-C5E9-493C-9171-5E722E474B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383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CF4B3-B2FB-45AE-A7BB-95530691C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85F3C-D277-45A8-BC83-4F4CB8B96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CE494-0F27-49CA-AE80-ADDD93DB8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7CB7-0BC2-490E-A293-D4CF22426E64}" type="datetimeFigureOut">
              <a:rPr lang="en-AU" smtClean="0"/>
              <a:t>4/07/2019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9526F-8C4C-4C41-A831-E1E003A68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54275-C8DE-4C71-97FB-DA983A3A6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B931-C5E9-493C-9171-5E722E474B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5429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22309-CD5F-4566-A800-7DF7961B4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E5825-4286-46DD-9E09-7CDD960A0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7F9974-1613-4522-A53C-6B5207B58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89ACD-25FC-4E70-8CB3-F4CAFF199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7CB7-0BC2-490E-A293-D4CF22426E64}" type="datetimeFigureOut">
              <a:rPr lang="en-AU" smtClean="0"/>
              <a:t>4/07/2019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C8F86B-D47B-4C78-AB12-B858083C3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BBC3CD-2E0B-452A-8050-82B508CC5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B931-C5E9-493C-9171-5E722E474B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570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4E0E4-0B1A-413B-956E-2FE815E91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B2D3A0-B084-400D-ABF4-F6333DCBC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E7C75D-97E4-4523-8AA1-ECB751C31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99F434-A602-4604-93DD-9B322D645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661FBB-2461-4155-B492-E2A38BEB8F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23014C-2324-4AD3-88C4-A92ACB0DD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7CB7-0BC2-490E-A293-D4CF22426E64}" type="datetimeFigureOut">
              <a:rPr lang="en-AU" smtClean="0"/>
              <a:t>4/07/2019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44A1F0-B3AA-4EB3-A505-05FD3C47A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630820-92CA-4A5F-BCDE-5ADA5F889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B931-C5E9-493C-9171-5E722E474B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817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477B5-A9D8-4D83-9E91-386395C1B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E7DEE7-0257-43DD-A81A-1473B26B2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7CB7-0BC2-490E-A293-D4CF22426E64}" type="datetimeFigureOut">
              <a:rPr lang="en-AU" smtClean="0"/>
              <a:t>4/07/2019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0576DD-30C9-40A6-BD1E-CA048AB75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AD96A7-3001-4AF4-AE85-9A08F67D1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B931-C5E9-493C-9171-5E722E474B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783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CFAB4B-D991-4FA5-8915-7030BFC42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7CB7-0BC2-490E-A293-D4CF22426E64}" type="datetimeFigureOut">
              <a:rPr lang="en-AU" smtClean="0"/>
              <a:t>4/07/2019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342F5A-C45A-4C47-87A6-593F7448B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8C82D-49E3-4725-8950-8F61284EC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B931-C5E9-493C-9171-5E722E474B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8223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D8397-9A02-43B8-AC69-E040BF132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69F9C-3128-454C-97A6-E8E847521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58653-9962-4EB7-920D-23782E0CD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72463E-667E-4339-8D77-F75976318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7CB7-0BC2-490E-A293-D4CF22426E64}" type="datetimeFigureOut">
              <a:rPr lang="en-AU" smtClean="0"/>
              <a:t>4/07/2019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218E8A-F061-4B54-BFFA-E48C8016D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F93D4D-A3BE-4ADD-8241-7A4BD0630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B931-C5E9-493C-9171-5E722E474B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3320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9927E-FDBC-4CF4-AE7C-8CB61C130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F55EBA-0EC8-488E-8EA6-8A022B75DA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52542E-ECE6-4758-B9B5-81D4C0C16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B817DC-7222-46FE-9F2A-CBA2BEF6E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7CB7-0BC2-490E-A293-D4CF22426E64}" type="datetimeFigureOut">
              <a:rPr lang="en-AU" smtClean="0"/>
              <a:t>4/07/2019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99143-241A-45BD-86A1-E76C6BD84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130C7C-FA20-46F7-8CB8-FF51D5203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B931-C5E9-493C-9171-5E722E474B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52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294443-73F3-4936-9746-EA5C77BCB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47757-F9B7-4228-A438-00596EBCB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BD5FA-B9EC-4D56-9369-F7CB690F89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47CB7-0BC2-490E-A293-D4CF22426E64}" type="datetimeFigureOut">
              <a:rPr lang="en-AU" smtClean="0"/>
              <a:t>4/07/2019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958A8-9F1E-444C-BC21-E73D91ADF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65094-6791-45A3-8D9E-B6E95E7D8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EB931-C5E9-493C-9171-5E722E474B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821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1098FF-D0D0-4219-952D-1539FD202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249" y="677747"/>
            <a:ext cx="4611338" cy="22916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5E75A6-86F8-4E32-A8BB-27B9EDA87D58}"/>
              </a:ext>
            </a:extLst>
          </p:cNvPr>
          <p:cNvSpPr txBox="1"/>
          <p:nvPr/>
        </p:nvSpPr>
        <p:spPr>
          <a:xfrm>
            <a:off x="2413262" y="3657600"/>
            <a:ext cx="8371002" cy="3139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000" dirty="0"/>
              <a:t>Free O</a:t>
            </a:r>
            <a:r>
              <a:rPr lang="en-AU" sz="1000" dirty="0"/>
              <a:t>2</a:t>
            </a:r>
          </a:p>
          <a:p>
            <a:r>
              <a:rPr lang="en-AU" sz="2800" dirty="0"/>
              <a:t>This is about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having a supply of oxygen available to hospitals in poorer countries.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the system does not require electricity.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r>
              <a:rPr lang="en-AU" sz="2800" dirty="0"/>
              <a:t>Melbourne Uni project</a:t>
            </a:r>
          </a:p>
        </p:txBody>
      </p:sp>
    </p:spTree>
    <p:extLst>
      <p:ext uri="{BB962C8B-B14F-4D97-AF65-F5344CB8AC3E}">
        <p14:creationId xmlns:p14="http://schemas.microsoft.com/office/powerpoint/2010/main" val="1065094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052E2F-4D34-4B26-AA0C-482181F63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245" y="311722"/>
            <a:ext cx="5829300" cy="39909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B53F77-0C15-473E-BFC6-1EE067D3A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54" y="3132742"/>
            <a:ext cx="5265067" cy="34595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674B19-E086-40C5-90AF-75388F80F603}"/>
              </a:ext>
            </a:extLst>
          </p:cNvPr>
          <p:cNvSpPr txBox="1"/>
          <p:nvPr/>
        </p:nvSpPr>
        <p:spPr>
          <a:xfrm>
            <a:off x="641024" y="763571"/>
            <a:ext cx="4487158" cy="892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600" dirty="0"/>
              <a:t>Trials of the units are being conducted in several countries</a:t>
            </a:r>
          </a:p>
        </p:txBody>
      </p:sp>
    </p:spTree>
    <p:extLst>
      <p:ext uri="{BB962C8B-B14F-4D97-AF65-F5344CB8AC3E}">
        <p14:creationId xmlns:p14="http://schemas.microsoft.com/office/powerpoint/2010/main" val="2263371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B92A1D-854A-47B2-BB8E-89AFCBD67F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31500" y="3074808"/>
            <a:ext cx="5267325" cy="2876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AFB810-4A4E-4629-B5A7-6289979AA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573" y="422095"/>
            <a:ext cx="3971139" cy="59781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B2D527-69E7-4AAB-9977-EF7B2965B0F1}"/>
              </a:ext>
            </a:extLst>
          </p:cNvPr>
          <p:cNvSpPr txBox="1"/>
          <p:nvPr/>
        </p:nvSpPr>
        <p:spPr>
          <a:xfrm>
            <a:off x="593889" y="961534"/>
            <a:ext cx="6504936" cy="16927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600" dirty="0"/>
              <a:t>The principle is to pump air onto a zeolite or activated charcoal catalyst.</a:t>
            </a:r>
          </a:p>
          <a:p>
            <a:endParaRPr lang="en-AU" sz="2600" dirty="0"/>
          </a:p>
          <a:p>
            <a:r>
              <a:rPr lang="en-AU" sz="2600" dirty="0"/>
              <a:t>Under pressure the nitrogen is absorbed first.</a:t>
            </a:r>
          </a:p>
        </p:txBody>
      </p:sp>
    </p:spTree>
    <p:extLst>
      <p:ext uri="{BB962C8B-B14F-4D97-AF65-F5344CB8AC3E}">
        <p14:creationId xmlns:p14="http://schemas.microsoft.com/office/powerpoint/2010/main" val="460980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4D839D-BF82-41D3-9C21-11726B94CC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853173" y="2686983"/>
            <a:ext cx="5731510" cy="40481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43A650-1A9F-4C38-875F-8AE634D3920B}"/>
              </a:ext>
            </a:extLst>
          </p:cNvPr>
          <p:cNvSpPr txBox="1"/>
          <p:nvPr/>
        </p:nvSpPr>
        <p:spPr>
          <a:xfrm>
            <a:off x="886120" y="584462"/>
            <a:ext cx="7861954" cy="12926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600" dirty="0"/>
              <a:t>The oxygen rich air can be removed, then the pressure released and the nitrogen is then freed for the catalyst to be used again in the next cycle.</a:t>
            </a:r>
          </a:p>
        </p:txBody>
      </p:sp>
    </p:spTree>
    <p:extLst>
      <p:ext uri="{BB962C8B-B14F-4D97-AF65-F5344CB8AC3E}">
        <p14:creationId xmlns:p14="http://schemas.microsoft.com/office/powerpoint/2010/main" val="1212230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775BA5-45B3-4261-994B-5B7DA7A6AD97}"/>
              </a:ext>
            </a:extLst>
          </p:cNvPr>
          <p:cNvSpPr txBox="1"/>
          <p:nvPr/>
        </p:nvSpPr>
        <p:spPr>
          <a:xfrm>
            <a:off x="1875934" y="1102936"/>
            <a:ext cx="7880808" cy="24929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600" dirty="0"/>
              <a:t>The Melbourne Uni challenge was to make this process work without electricity.</a:t>
            </a:r>
          </a:p>
          <a:p>
            <a:endParaRPr lang="en-AU" sz="2600" dirty="0"/>
          </a:p>
          <a:p>
            <a:endParaRPr lang="en-AU" sz="2600" dirty="0"/>
          </a:p>
          <a:p>
            <a:r>
              <a:rPr lang="en-AU" sz="2600" dirty="0"/>
              <a:t>To do this they use running water and its ability to create a vacuum as the energy source.</a:t>
            </a:r>
          </a:p>
        </p:txBody>
      </p:sp>
    </p:spTree>
    <p:extLst>
      <p:ext uri="{BB962C8B-B14F-4D97-AF65-F5344CB8AC3E}">
        <p14:creationId xmlns:p14="http://schemas.microsoft.com/office/powerpoint/2010/main" val="2753312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8494C0-1BA3-4525-B1EC-77B8829B7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119062"/>
            <a:ext cx="11191875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24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2973C7-E133-4C12-B1C0-933F4CEA42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18720" y="315552"/>
            <a:ext cx="4209362" cy="52085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25EA37-5054-495A-85A1-6761722A3DA2}"/>
              </a:ext>
            </a:extLst>
          </p:cNvPr>
          <p:cNvSpPr txBox="1"/>
          <p:nvPr/>
        </p:nvSpPr>
        <p:spPr>
          <a:xfrm>
            <a:off x="320511" y="1348033"/>
            <a:ext cx="5571242" cy="28931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600" dirty="0"/>
              <a:t>The volume of running water required is not high and typically oxygen production rates are around 3 L/min.</a:t>
            </a:r>
          </a:p>
          <a:p>
            <a:endParaRPr lang="en-AU" sz="2600" dirty="0"/>
          </a:p>
          <a:p>
            <a:r>
              <a:rPr lang="en-AU" sz="2600" dirty="0"/>
              <a:t>The units have been trialled successfully in Africa and have the potential to save many lives</a:t>
            </a:r>
          </a:p>
        </p:txBody>
      </p:sp>
    </p:spTree>
    <p:extLst>
      <p:ext uri="{BB962C8B-B14F-4D97-AF65-F5344CB8AC3E}">
        <p14:creationId xmlns:p14="http://schemas.microsoft.com/office/powerpoint/2010/main" val="1122302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3133</TotalTime>
  <Words>158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 O'Shea</dc:creator>
  <cp:lastModifiedBy>Pat O'Shea</cp:lastModifiedBy>
  <cp:revision>5</cp:revision>
  <dcterms:created xsi:type="dcterms:W3CDTF">2019-07-04T07:02:42Z</dcterms:created>
  <dcterms:modified xsi:type="dcterms:W3CDTF">2019-07-06T11:16:23Z</dcterms:modified>
</cp:coreProperties>
</file>