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8" r:id="rId11"/>
    <p:sldId id="272" r:id="rId12"/>
    <p:sldId id="270" r:id="rId13"/>
    <p:sldId id="269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3DDEF-D292-4675-89EF-5175A5535BCB}" v="22" dt="2023-09-11T12:40:56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>
        <p:scale>
          <a:sx n="47" d="100"/>
          <a:sy n="47" d="100"/>
        </p:scale>
        <p:origin x="146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3793DDEF-D292-4675-89EF-5175A5535BCB}"/>
    <pc:docChg chg="custSel addSld delSld modSld sldOrd">
      <pc:chgData name="Pat O'Shea" userId="bdc9cfda-2816-4e9c-83f3-1ca3cb2f5ea3" providerId="ADAL" clId="{3793DDEF-D292-4675-89EF-5175A5535BCB}" dt="2023-09-11T12:41:37.040" v="1270" actId="47"/>
      <pc:docMkLst>
        <pc:docMk/>
      </pc:docMkLst>
      <pc:sldChg chg="addSp delSp modSp mod">
        <pc:chgData name="Pat O'Shea" userId="bdc9cfda-2816-4e9c-83f3-1ca3cb2f5ea3" providerId="ADAL" clId="{3793DDEF-D292-4675-89EF-5175A5535BCB}" dt="2023-09-11T10:57:22.269" v="272" actId="1076"/>
        <pc:sldMkLst>
          <pc:docMk/>
          <pc:sldMk cId="3473787912" sldId="258"/>
        </pc:sldMkLst>
        <pc:spChg chg="add mod">
          <ac:chgData name="Pat O'Shea" userId="bdc9cfda-2816-4e9c-83f3-1ca3cb2f5ea3" providerId="ADAL" clId="{3793DDEF-D292-4675-89EF-5175A5535BCB}" dt="2023-09-11T10:55:59.961" v="270" actId="1076"/>
          <ac:spMkLst>
            <pc:docMk/>
            <pc:sldMk cId="3473787912" sldId="258"/>
            <ac:spMk id="4" creationId="{2EAD0FC6-F30A-7C85-8DE5-327068642F77}"/>
          </ac:spMkLst>
        </pc:spChg>
        <pc:picChg chg="del">
          <ac:chgData name="Pat O'Shea" userId="bdc9cfda-2816-4e9c-83f3-1ca3cb2f5ea3" providerId="ADAL" clId="{3793DDEF-D292-4675-89EF-5175A5535BCB}" dt="2023-09-11T10:54:28.078" v="170" actId="478"/>
          <ac:picMkLst>
            <pc:docMk/>
            <pc:sldMk cId="3473787912" sldId="258"/>
            <ac:picMk id="3" creationId="{86A414B4-5B81-8CFA-2C74-02DC2A7C8E0D}"/>
          </ac:picMkLst>
        </pc:picChg>
        <pc:picChg chg="add mod">
          <ac:chgData name="Pat O'Shea" userId="bdc9cfda-2816-4e9c-83f3-1ca3cb2f5ea3" providerId="ADAL" clId="{3793DDEF-D292-4675-89EF-5175A5535BCB}" dt="2023-09-11T10:57:22.269" v="272" actId="1076"/>
          <ac:picMkLst>
            <pc:docMk/>
            <pc:sldMk cId="3473787912" sldId="258"/>
            <ac:picMk id="6" creationId="{31961DC4-B75D-6215-C4E6-05887B43A448}"/>
          </ac:picMkLst>
        </pc:picChg>
      </pc:sldChg>
      <pc:sldChg chg="modSp mod">
        <pc:chgData name="Pat O'Shea" userId="bdc9cfda-2816-4e9c-83f3-1ca3cb2f5ea3" providerId="ADAL" clId="{3793DDEF-D292-4675-89EF-5175A5535BCB}" dt="2023-09-11T12:25:15.571" v="915" actId="14100"/>
        <pc:sldMkLst>
          <pc:docMk/>
          <pc:sldMk cId="3805515301" sldId="260"/>
        </pc:sldMkLst>
        <pc:spChg chg="mod">
          <ac:chgData name="Pat O'Shea" userId="bdc9cfda-2816-4e9c-83f3-1ca3cb2f5ea3" providerId="ADAL" clId="{3793DDEF-D292-4675-89EF-5175A5535BCB}" dt="2023-09-11T12:25:15.571" v="915" actId="14100"/>
          <ac:spMkLst>
            <pc:docMk/>
            <pc:sldMk cId="3805515301" sldId="260"/>
            <ac:spMk id="10" creationId="{1A01BBAF-0D39-71D7-8E69-42C8B4890BC5}"/>
          </ac:spMkLst>
        </pc:spChg>
        <pc:picChg chg="mod">
          <ac:chgData name="Pat O'Shea" userId="bdc9cfda-2816-4e9c-83f3-1ca3cb2f5ea3" providerId="ADAL" clId="{3793DDEF-D292-4675-89EF-5175A5535BCB}" dt="2023-09-11T11:57:21.843" v="425" actId="14100"/>
          <ac:picMkLst>
            <pc:docMk/>
            <pc:sldMk cId="3805515301" sldId="260"/>
            <ac:picMk id="5" creationId="{5A76F0C9-C1E6-8B65-D767-11096BB10945}"/>
          </ac:picMkLst>
        </pc:picChg>
      </pc:sldChg>
      <pc:sldChg chg="addSp modSp mod ord">
        <pc:chgData name="Pat O'Shea" userId="bdc9cfda-2816-4e9c-83f3-1ca3cb2f5ea3" providerId="ADAL" clId="{3793DDEF-D292-4675-89EF-5175A5535BCB}" dt="2023-09-11T10:54:07.587" v="169" actId="1076"/>
        <pc:sldMkLst>
          <pc:docMk/>
          <pc:sldMk cId="2615924704" sldId="262"/>
        </pc:sldMkLst>
        <pc:spChg chg="add mod">
          <ac:chgData name="Pat O'Shea" userId="bdc9cfda-2816-4e9c-83f3-1ca3cb2f5ea3" providerId="ADAL" clId="{3793DDEF-D292-4675-89EF-5175A5535BCB}" dt="2023-09-11T10:50:01.232" v="163" actId="20577"/>
          <ac:spMkLst>
            <pc:docMk/>
            <pc:sldMk cId="2615924704" sldId="262"/>
            <ac:spMk id="4" creationId="{FE316E45-A7E3-741F-83F2-E41851E00B56}"/>
          </ac:spMkLst>
        </pc:spChg>
        <pc:picChg chg="add mod">
          <ac:chgData name="Pat O'Shea" userId="bdc9cfda-2816-4e9c-83f3-1ca3cb2f5ea3" providerId="ADAL" clId="{3793DDEF-D292-4675-89EF-5175A5535BCB}" dt="2023-09-11T10:48:18.153" v="6" actId="1076"/>
          <ac:picMkLst>
            <pc:docMk/>
            <pc:sldMk cId="2615924704" sldId="262"/>
            <ac:picMk id="3" creationId="{AB37CD19-D582-3F24-252E-E4B93420F0BA}"/>
          </ac:picMkLst>
        </pc:picChg>
        <pc:picChg chg="add mod">
          <ac:chgData name="Pat O'Shea" userId="bdc9cfda-2816-4e9c-83f3-1ca3cb2f5ea3" providerId="ADAL" clId="{3793DDEF-D292-4675-89EF-5175A5535BCB}" dt="2023-09-11T10:54:07.587" v="169" actId="1076"/>
          <ac:picMkLst>
            <pc:docMk/>
            <pc:sldMk cId="2615924704" sldId="262"/>
            <ac:picMk id="6" creationId="{0A08B63C-6DD0-E4E5-56A6-D7308E7E5E78}"/>
          </ac:picMkLst>
        </pc:picChg>
      </pc:sldChg>
      <pc:sldChg chg="addSp modSp new mod">
        <pc:chgData name="Pat O'Shea" userId="bdc9cfda-2816-4e9c-83f3-1ca3cb2f5ea3" providerId="ADAL" clId="{3793DDEF-D292-4675-89EF-5175A5535BCB}" dt="2023-09-11T11:59:12.534" v="427" actId="1076"/>
        <pc:sldMkLst>
          <pc:docMk/>
          <pc:sldMk cId="3011048874" sldId="263"/>
        </pc:sldMkLst>
        <pc:spChg chg="add mod">
          <ac:chgData name="Pat O'Shea" userId="bdc9cfda-2816-4e9c-83f3-1ca3cb2f5ea3" providerId="ADAL" clId="{3793DDEF-D292-4675-89EF-5175A5535BCB}" dt="2023-09-11T11:59:12.534" v="427" actId="1076"/>
          <ac:spMkLst>
            <pc:docMk/>
            <pc:sldMk cId="3011048874" sldId="263"/>
            <ac:spMk id="3" creationId="{CFEE3E39-5858-E2D1-D345-52719BC5DA2B}"/>
          </ac:spMkLst>
        </pc:spChg>
        <pc:spChg chg="add mod">
          <ac:chgData name="Pat O'Shea" userId="bdc9cfda-2816-4e9c-83f3-1ca3cb2f5ea3" providerId="ADAL" clId="{3793DDEF-D292-4675-89EF-5175A5535BCB}" dt="2023-09-11T11:05:21.485" v="408" actId="114"/>
          <ac:spMkLst>
            <pc:docMk/>
            <pc:sldMk cId="3011048874" sldId="263"/>
            <ac:spMk id="6" creationId="{B1BEC3CF-3104-7E01-A6D6-182FF4D8DDA8}"/>
          </ac:spMkLst>
        </pc:spChg>
        <pc:picChg chg="add mod">
          <ac:chgData name="Pat O'Shea" userId="bdc9cfda-2816-4e9c-83f3-1ca3cb2f5ea3" providerId="ADAL" clId="{3793DDEF-D292-4675-89EF-5175A5535BCB}" dt="2023-09-11T10:58:12.870" v="274" actId="1076"/>
          <ac:picMkLst>
            <pc:docMk/>
            <pc:sldMk cId="3011048874" sldId="263"/>
            <ac:picMk id="2" creationId="{E3268FCA-DAE5-CAB2-8681-2CA80D4792FA}"/>
          </ac:picMkLst>
        </pc:picChg>
        <pc:picChg chg="add mod">
          <ac:chgData name="Pat O'Shea" userId="bdc9cfda-2816-4e9c-83f3-1ca3cb2f5ea3" providerId="ADAL" clId="{3793DDEF-D292-4675-89EF-5175A5535BCB}" dt="2023-09-11T11:04:20.705" v="315"/>
          <ac:picMkLst>
            <pc:docMk/>
            <pc:sldMk cId="3011048874" sldId="263"/>
            <ac:picMk id="5" creationId="{59087FA6-31D7-207E-FBEC-66EBC6A5C3FA}"/>
          </ac:picMkLst>
        </pc:picChg>
      </pc:sldChg>
      <pc:sldChg chg="addSp delSp modSp new mod">
        <pc:chgData name="Pat O'Shea" userId="bdc9cfda-2816-4e9c-83f3-1ca3cb2f5ea3" providerId="ADAL" clId="{3793DDEF-D292-4675-89EF-5175A5535BCB}" dt="2023-09-11T12:16:33.706" v="775" actId="1076"/>
        <pc:sldMkLst>
          <pc:docMk/>
          <pc:sldMk cId="129603674" sldId="264"/>
        </pc:sldMkLst>
        <pc:spChg chg="add mod">
          <ac:chgData name="Pat O'Shea" userId="bdc9cfda-2816-4e9c-83f3-1ca3cb2f5ea3" providerId="ADAL" clId="{3793DDEF-D292-4675-89EF-5175A5535BCB}" dt="2023-09-11T12:00:23.982" v="523" actId="14100"/>
          <ac:spMkLst>
            <pc:docMk/>
            <pc:sldMk cId="129603674" sldId="264"/>
            <ac:spMk id="4" creationId="{7A0054A4-7812-1AB0-4A45-DBB89AB66751}"/>
          </ac:spMkLst>
        </pc:spChg>
        <pc:spChg chg="add mod">
          <ac:chgData name="Pat O'Shea" userId="bdc9cfda-2816-4e9c-83f3-1ca3cb2f5ea3" providerId="ADAL" clId="{3793DDEF-D292-4675-89EF-5175A5535BCB}" dt="2023-09-11T12:05:20.252" v="754" actId="20577"/>
          <ac:spMkLst>
            <pc:docMk/>
            <pc:sldMk cId="129603674" sldId="264"/>
            <ac:spMk id="5" creationId="{F859BBB3-0117-9933-F08C-436B2D5611E8}"/>
          </ac:spMkLst>
        </pc:spChg>
        <pc:picChg chg="add mod">
          <ac:chgData name="Pat O'Shea" userId="bdc9cfda-2816-4e9c-83f3-1ca3cb2f5ea3" providerId="ADAL" clId="{3793DDEF-D292-4675-89EF-5175A5535BCB}" dt="2023-09-11T12:04:51.454" v="749" actId="1076"/>
          <ac:picMkLst>
            <pc:docMk/>
            <pc:sldMk cId="129603674" sldId="264"/>
            <ac:picMk id="3" creationId="{A08FAA42-EE80-B8F1-0C5F-35230584BE74}"/>
          </ac:picMkLst>
        </pc:picChg>
        <pc:picChg chg="add del mod">
          <ac:chgData name="Pat O'Shea" userId="bdc9cfda-2816-4e9c-83f3-1ca3cb2f5ea3" providerId="ADAL" clId="{3793DDEF-D292-4675-89EF-5175A5535BCB}" dt="2023-09-11T12:15:24.290" v="772" actId="478"/>
          <ac:picMkLst>
            <pc:docMk/>
            <pc:sldMk cId="129603674" sldId="264"/>
            <ac:picMk id="7" creationId="{297A2F10-53E0-B8EA-A48B-A81749E2B922}"/>
          </ac:picMkLst>
        </pc:picChg>
        <pc:picChg chg="add del mod">
          <ac:chgData name="Pat O'Shea" userId="bdc9cfda-2816-4e9c-83f3-1ca3cb2f5ea3" providerId="ADAL" clId="{3793DDEF-D292-4675-89EF-5175A5535BCB}" dt="2023-09-11T12:14:05.162" v="768" actId="478"/>
          <ac:picMkLst>
            <pc:docMk/>
            <pc:sldMk cId="129603674" sldId="264"/>
            <ac:picMk id="9" creationId="{71DE9F34-98C7-F586-0561-16D15FDF3519}"/>
          </ac:picMkLst>
        </pc:picChg>
        <pc:picChg chg="add mod">
          <ac:chgData name="Pat O'Shea" userId="bdc9cfda-2816-4e9c-83f3-1ca3cb2f5ea3" providerId="ADAL" clId="{3793DDEF-D292-4675-89EF-5175A5535BCB}" dt="2023-09-11T12:15:21.060" v="771" actId="1076"/>
          <ac:picMkLst>
            <pc:docMk/>
            <pc:sldMk cId="129603674" sldId="264"/>
            <ac:picMk id="11" creationId="{07484CCB-DC28-0700-0D78-A1BE3EC97641}"/>
          </ac:picMkLst>
        </pc:picChg>
        <pc:picChg chg="add mod">
          <ac:chgData name="Pat O'Shea" userId="bdc9cfda-2816-4e9c-83f3-1ca3cb2f5ea3" providerId="ADAL" clId="{3793DDEF-D292-4675-89EF-5175A5535BCB}" dt="2023-09-11T12:16:33.706" v="775" actId="1076"/>
          <ac:picMkLst>
            <pc:docMk/>
            <pc:sldMk cId="129603674" sldId="264"/>
            <ac:picMk id="13" creationId="{08B86D0B-D75E-4F4F-1D70-7269EED582D9}"/>
          </ac:picMkLst>
        </pc:picChg>
      </pc:sldChg>
      <pc:sldChg chg="addSp delSp modSp new mod">
        <pc:chgData name="Pat O'Shea" userId="bdc9cfda-2816-4e9c-83f3-1ca3cb2f5ea3" providerId="ADAL" clId="{3793DDEF-D292-4675-89EF-5175A5535BCB}" dt="2023-09-11T12:38:46.790" v="1141" actId="14100"/>
        <pc:sldMkLst>
          <pc:docMk/>
          <pc:sldMk cId="2038221780" sldId="265"/>
        </pc:sldMkLst>
        <pc:spChg chg="add mod">
          <ac:chgData name="Pat O'Shea" userId="bdc9cfda-2816-4e9c-83f3-1ca3cb2f5ea3" providerId="ADAL" clId="{3793DDEF-D292-4675-89EF-5175A5535BCB}" dt="2023-09-11T12:38:40.583" v="1139" actId="14100"/>
          <ac:spMkLst>
            <pc:docMk/>
            <pc:sldMk cId="2038221780" sldId="265"/>
            <ac:spMk id="6" creationId="{53F4AC28-9ABD-2822-5C9C-FDF3328966FE}"/>
          </ac:spMkLst>
        </pc:spChg>
        <pc:picChg chg="add del mod">
          <ac:chgData name="Pat O'Shea" userId="bdc9cfda-2816-4e9c-83f3-1ca3cb2f5ea3" providerId="ADAL" clId="{3793DDEF-D292-4675-89EF-5175A5535BCB}" dt="2023-09-11T12:37:50.624" v="1067" actId="478"/>
          <ac:picMkLst>
            <pc:docMk/>
            <pc:sldMk cId="2038221780" sldId="265"/>
            <ac:picMk id="3" creationId="{45299A0E-D933-DE5A-45C7-6D06BB2C387B}"/>
          </ac:picMkLst>
        </pc:picChg>
        <pc:picChg chg="add mod">
          <ac:chgData name="Pat O'Shea" userId="bdc9cfda-2816-4e9c-83f3-1ca3cb2f5ea3" providerId="ADAL" clId="{3793DDEF-D292-4675-89EF-5175A5535BCB}" dt="2023-09-11T12:38:46.790" v="1141" actId="14100"/>
          <ac:picMkLst>
            <pc:docMk/>
            <pc:sldMk cId="2038221780" sldId="265"/>
            <ac:picMk id="5" creationId="{E78EB1DF-26CD-8499-4B8A-19CA1DC04185}"/>
          </ac:picMkLst>
        </pc:picChg>
      </pc:sldChg>
      <pc:sldChg chg="addSp modSp new mod">
        <pc:chgData name="Pat O'Shea" userId="bdc9cfda-2816-4e9c-83f3-1ca3cb2f5ea3" providerId="ADAL" clId="{3793DDEF-D292-4675-89EF-5175A5535BCB}" dt="2023-09-11T12:40:39.700" v="1215" actId="14100"/>
        <pc:sldMkLst>
          <pc:docMk/>
          <pc:sldMk cId="3128930534" sldId="266"/>
        </pc:sldMkLst>
        <pc:spChg chg="add mod">
          <ac:chgData name="Pat O'Shea" userId="bdc9cfda-2816-4e9c-83f3-1ca3cb2f5ea3" providerId="ADAL" clId="{3793DDEF-D292-4675-89EF-5175A5535BCB}" dt="2023-09-11T12:40:33.947" v="1213" actId="1076"/>
          <ac:spMkLst>
            <pc:docMk/>
            <pc:sldMk cId="3128930534" sldId="266"/>
            <ac:spMk id="4" creationId="{6397E4F6-2A9C-4430-9525-228B45B9301C}"/>
          </ac:spMkLst>
        </pc:spChg>
        <pc:picChg chg="add mod modCrop">
          <ac:chgData name="Pat O'Shea" userId="bdc9cfda-2816-4e9c-83f3-1ca3cb2f5ea3" providerId="ADAL" clId="{3793DDEF-D292-4675-89EF-5175A5535BCB}" dt="2023-09-11T12:40:39.700" v="1215" actId="14100"/>
          <ac:picMkLst>
            <pc:docMk/>
            <pc:sldMk cId="3128930534" sldId="266"/>
            <ac:picMk id="3" creationId="{2CCDF6CA-C1AC-A5F9-2A05-AFB5B5B6AD84}"/>
          </ac:picMkLst>
        </pc:picChg>
      </pc:sldChg>
      <pc:sldChg chg="addSp modSp new mod">
        <pc:chgData name="Pat O'Shea" userId="bdc9cfda-2816-4e9c-83f3-1ca3cb2f5ea3" providerId="ADAL" clId="{3793DDEF-D292-4675-89EF-5175A5535BCB}" dt="2023-09-11T12:41:31.017" v="1269" actId="14100"/>
        <pc:sldMkLst>
          <pc:docMk/>
          <pc:sldMk cId="4235307918" sldId="267"/>
        </pc:sldMkLst>
        <pc:spChg chg="add mod">
          <ac:chgData name="Pat O'Shea" userId="bdc9cfda-2816-4e9c-83f3-1ca3cb2f5ea3" providerId="ADAL" clId="{3793DDEF-D292-4675-89EF-5175A5535BCB}" dt="2023-09-11T12:41:22.400" v="1267" actId="20577"/>
          <ac:spMkLst>
            <pc:docMk/>
            <pc:sldMk cId="4235307918" sldId="267"/>
            <ac:spMk id="4" creationId="{FF7B6A64-8F14-5418-D6FD-C1DF85BBD8CE}"/>
          </ac:spMkLst>
        </pc:spChg>
        <pc:picChg chg="add mod">
          <ac:chgData name="Pat O'Shea" userId="bdc9cfda-2816-4e9c-83f3-1ca3cb2f5ea3" providerId="ADAL" clId="{3793DDEF-D292-4675-89EF-5175A5535BCB}" dt="2023-09-11T12:41:31.017" v="1269" actId="14100"/>
          <ac:picMkLst>
            <pc:docMk/>
            <pc:sldMk cId="4235307918" sldId="267"/>
            <ac:picMk id="3" creationId="{8E16D149-B155-7DAB-0BB8-ACE75684AD2D}"/>
          </ac:picMkLst>
        </pc:picChg>
      </pc:sldChg>
      <pc:sldChg chg="addSp delSp modSp new mod ord">
        <pc:chgData name="Pat O'Shea" userId="bdc9cfda-2816-4e9c-83f3-1ca3cb2f5ea3" providerId="ADAL" clId="{3793DDEF-D292-4675-89EF-5175A5535BCB}" dt="2023-09-11T12:23:40.201" v="823" actId="1076"/>
        <pc:sldMkLst>
          <pc:docMk/>
          <pc:sldMk cId="2440661603" sldId="268"/>
        </pc:sldMkLst>
        <pc:spChg chg="add mod">
          <ac:chgData name="Pat O'Shea" userId="bdc9cfda-2816-4e9c-83f3-1ca3cb2f5ea3" providerId="ADAL" clId="{3793DDEF-D292-4675-89EF-5175A5535BCB}" dt="2023-09-11T12:23:40.201" v="823" actId="1076"/>
          <ac:spMkLst>
            <pc:docMk/>
            <pc:sldMk cId="2440661603" sldId="268"/>
            <ac:spMk id="4" creationId="{53E74BCE-A476-62A1-3F04-8E0EA4F4BE4F}"/>
          </ac:spMkLst>
        </pc:spChg>
        <pc:picChg chg="add mod">
          <ac:chgData name="Pat O'Shea" userId="bdc9cfda-2816-4e9c-83f3-1ca3cb2f5ea3" providerId="ADAL" clId="{3793DDEF-D292-4675-89EF-5175A5535BCB}" dt="2023-09-11T12:22:52.752" v="786" actId="1076"/>
          <ac:picMkLst>
            <pc:docMk/>
            <pc:sldMk cId="2440661603" sldId="268"/>
            <ac:picMk id="2" creationId="{E9CDDBC1-E7CD-9CD5-E266-CF4DD2047F4C}"/>
          </ac:picMkLst>
        </pc:picChg>
        <pc:picChg chg="add del mod">
          <ac:chgData name="Pat O'Shea" userId="bdc9cfda-2816-4e9c-83f3-1ca3cb2f5ea3" providerId="ADAL" clId="{3793DDEF-D292-4675-89EF-5175A5535BCB}" dt="2023-09-11T12:22:29.687" v="783" actId="478"/>
          <ac:picMkLst>
            <pc:docMk/>
            <pc:sldMk cId="2440661603" sldId="268"/>
            <ac:picMk id="3" creationId="{AB2F2CFA-8B2E-47BF-20F2-75BFCB0108EE}"/>
          </ac:picMkLst>
        </pc:picChg>
      </pc:sldChg>
      <pc:sldChg chg="addSp modSp new mod ord">
        <pc:chgData name="Pat O'Shea" userId="bdc9cfda-2816-4e9c-83f3-1ca3cb2f5ea3" providerId="ADAL" clId="{3793DDEF-D292-4675-89EF-5175A5535BCB}" dt="2023-09-11T12:37:27.085" v="1064" actId="14100"/>
        <pc:sldMkLst>
          <pc:docMk/>
          <pc:sldMk cId="4126819655" sldId="269"/>
        </pc:sldMkLst>
        <pc:spChg chg="add mod">
          <ac:chgData name="Pat O'Shea" userId="bdc9cfda-2816-4e9c-83f3-1ca3cb2f5ea3" providerId="ADAL" clId="{3793DDEF-D292-4675-89EF-5175A5535BCB}" dt="2023-09-11T12:37:27.085" v="1064" actId="14100"/>
          <ac:spMkLst>
            <pc:docMk/>
            <pc:sldMk cId="4126819655" sldId="269"/>
            <ac:spMk id="3" creationId="{F7B04689-7175-30B5-6765-00FDCD74E97E}"/>
          </ac:spMkLst>
        </pc:spChg>
        <pc:spChg chg="add mod">
          <ac:chgData name="Pat O'Shea" userId="bdc9cfda-2816-4e9c-83f3-1ca3cb2f5ea3" providerId="ADAL" clId="{3793DDEF-D292-4675-89EF-5175A5535BCB}" dt="2023-09-11T12:37:21.372" v="1063" actId="1076"/>
          <ac:spMkLst>
            <pc:docMk/>
            <pc:sldMk cId="4126819655" sldId="269"/>
            <ac:spMk id="4" creationId="{70516FF1-09F9-321A-AC68-1AB5AC18A342}"/>
          </ac:spMkLst>
        </pc:spChg>
        <pc:picChg chg="add mod">
          <ac:chgData name="Pat O'Shea" userId="bdc9cfda-2816-4e9c-83f3-1ca3cb2f5ea3" providerId="ADAL" clId="{3793DDEF-D292-4675-89EF-5175A5535BCB}" dt="2023-09-11T12:36:32.112" v="1022" actId="14100"/>
          <ac:picMkLst>
            <pc:docMk/>
            <pc:sldMk cId="4126819655" sldId="269"/>
            <ac:picMk id="2" creationId="{5C8EF600-AFA1-6B7E-08EE-BB426C983676}"/>
          </ac:picMkLst>
        </pc:picChg>
      </pc:sldChg>
      <pc:sldChg chg="addSp modSp new mod ord">
        <pc:chgData name="Pat O'Shea" userId="bdc9cfda-2816-4e9c-83f3-1ca3cb2f5ea3" providerId="ADAL" clId="{3793DDEF-D292-4675-89EF-5175A5535BCB}" dt="2023-09-11T12:34:48.247" v="970" actId="1076"/>
        <pc:sldMkLst>
          <pc:docMk/>
          <pc:sldMk cId="2969274421" sldId="270"/>
        </pc:sldMkLst>
        <pc:spChg chg="add mod">
          <ac:chgData name="Pat O'Shea" userId="bdc9cfda-2816-4e9c-83f3-1ca3cb2f5ea3" providerId="ADAL" clId="{3793DDEF-D292-4675-89EF-5175A5535BCB}" dt="2023-09-11T12:34:09.219" v="967" actId="1076"/>
          <ac:spMkLst>
            <pc:docMk/>
            <pc:sldMk cId="2969274421" sldId="270"/>
            <ac:spMk id="3" creationId="{D5821D55-F79F-7F49-94E3-EFB9A447DA47}"/>
          </ac:spMkLst>
        </pc:spChg>
        <pc:picChg chg="add mod">
          <ac:chgData name="Pat O'Shea" userId="bdc9cfda-2816-4e9c-83f3-1ca3cb2f5ea3" providerId="ADAL" clId="{3793DDEF-D292-4675-89EF-5175A5535BCB}" dt="2023-09-11T12:26:27.101" v="922" actId="1076"/>
          <ac:picMkLst>
            <pc:docMk/>
            <pc:sldMk cId="2969274421" sldId="270"/>
            <ac:picMk id="2" creationId="{73FAC610-9859-A3CE-0D7A-119802503DF1}"/>
          </ac:picMkLst>
        </pc:picChg>
        <pc:picChg chg="add mod">
          <ac:chgData name="Pat O'Shea" userId="bdc9cfda-2816-4e9c-83f3-1ca3cb2f5ea3" providerId="ADAL" clId="{3793DDEF-D292-4675-89EF-5175A5535BCB}" dt="2023-09-11T12:34:48.247" v="970" actId="1076"/>
          <ac:picMkLst>
            <pc:docMk/>
            <pc:sldMk cId="2969274421" sldId="270"/>
            <ac:picMk id="4" creationId="{8A9095A7-9484-F877-39ED-0221E8AAEECF}"/>
          </ac:picMkLst>
        </pc:picChg>
      </pc:sldChg>
      <pc:sldChg chg="new del">
        <pc:chgData name="Pat O'Shea" userId="bdc9cfda-2816-4e9c-83f3-1ca3cb2f5ea3" providerId="ADAL" clId="{3793DDEF-D292-4675-89EF-5175A5535BCB}" dt="2023-09-11T12:41:37.040" v="1270" actId="47"/>
        <pc:sldMkLst>
          <pc:docMk/>
          <pc:sldMk cId="2959820514" sldId="271"/>
        </pc:sldMkLst>
      </pc:sldChg>
      <pc:sldChg chg="addSp modSp new mod">
        <pc:chgData name="Pat O'Shea" userId="bdc9cfda-2816-4e9c-83f3-1ca3cb2f5ea3" providerId="ADAL" clId="{3793DDEF-D292-4675-89EF-5175A5535BCB}" dt="2023-09-11T12:25:47.044" v="917" actId="20577"/>
        <pc:sldMkLst>
          <pc:docMk/>
          <pc:sldMk cId="3096451719" sldId="272"/>
        </pc:sldMkLst>
        <pc:spChg chg="add mod">
          <ac:chgData name="Pat O'Shea" userId="bdc9cfda-2816-4e9c-83f3-1ca3cb2f5ea3" providerId="ADAL" clId="{3793DDEF-D292-4675-89EF-5175A5535BCB}" dt="2023-09-11T12:25:47.044" v="917" actId="20577"/>
          <ac:spMkLst>
            <pc:docMk/>
            <pc:sldMk cId="3096451719" sldId="272"/>
            <ac:spMk id="3" creationId="{B87C11E9-51D9-F828-0894-3282099D28BD}"/>
          </ac:spMkLst>
        </pc:spChg>
        <pc:picChg chg="add mod">
          <ac:chgData name="Pat O'Shea" userId="bdc9cfda-2816-4e9c-83f3-1ca3cb2f5ea3" providerId="ADAL" clId="{3793DDEF-D292-4675-89EF-5175A5535BCB}" dt="2023-09-11T12:24:31.351" v="911" actId="14100"/>
          <ac:picMkLst>
            <pc:docMk/>
            <pc:sldMk cId="3096451719" sldId="272"/>
            <ac:picMk id="2" creationId="{A35125AE-6AE7-15DD-97EF-F7136DC937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F976-9C38-47BD-A3FA-925F003FC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C6EB2-08FA-72AE-788B-F2541A1B1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41B2-05D8-99B5-60B3-1301AA85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B11C-E484-A61E-935D-5C332A19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D122-766A-BEA6-CDA7-11A2E494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5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CFD0-D746-79FE-A03B-FB39FE25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47519-1AE7-E6E7-E942-B94A24488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FBEA-F755-53DE-C6F6-F942EFEC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42C84-7618-39FC-3539-2C646CDA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2AD6-3AF7-774F-1661-7D2A470B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8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2DBD9-CFE7-4CAA-DB16-6D50B2630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3BB3D-270D-02D7-129F-5F32C78D2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E3B00-AFE7-74CD-F15D-58DEB84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C768E-678F-1632-52DD-6734B5CA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ABD41-DC8E-596C-7250-EFBFE245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6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B66B-D135-D49A-67ED-7ECB7C64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1DDD-93EC-115D-BAEA-9F8979EA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00AD4-E8E4-4DD1-A27A-52E3640D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D204D-679C-CA1D-2291-1725137F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1A1E-D085-36A9-5268-3BC485F7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95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361-83C3-28A0-E59C-4301B2A3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31ED0-BFB4-AEE4-743E-F6BD34D1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51B7-8DDF-7E66-35E1-2910D325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0E1F8-D053-ACD9-2480-1D8F6D1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6990-5D4C-64CA-323A-5A225F52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35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F4-E03E-187B-5694-B5834C0B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C7FF-E3D1-35F9-78EB-AC07CE60D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6161D-4701-8E36-E00D-D0E882F0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EE01D-2343-98F0-4033-AF637DED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352BB-E7ED-A80F-C0D2-0AD7D04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C7F15-33AE-BB0B-07E5-26E8FEFA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02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FF43-1577-2DDD-7C17-BD57EA76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212A9-F5F2-77A1-1288-D837744B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D7789-3FA9-89D6-642F-1A34E2C5B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B34C6-EA02-68AA-5B1F-F8D3EB18F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3AE8A-9B45-2FCC-533C-2BC6D8AB6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05813-1E87-0DB5-16A7-FA4EFD43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62F3E-BBD8-91BE-6600-F1B198FC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6CDA2-08F0-416E-2704-3173EFE1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3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5B82-3ED6-C4B2-22CA-6AE6843F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A6775-3BF8-8143-5F08-61C506A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B87F7-8A63-5001-F6C2-C9D7FB21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F9CB5-ED72-ECB7-9CA8-25DF4892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5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AAAE5-D354-040A-33B4-E9188566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1E3E9-A513-213E-94B5-4F9B78A1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CFAE-0486-46FA-DD74-9B2C0B1A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897E-7B7C-833C-7943-2E5621F0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0A10-424D-D08F-9911-2203B9E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57F7B-7CE1-A3BB-58AB-E6ADCD2D4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6636-2BA8-D668-50A3-B2360948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D35B-A6E5-5EC1-F9BF-DB8A18B4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CED9-E6E5-97F8-B868-C4C12F0D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2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54DC-610B-8425-2BEF-8BA38374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C788-BE32-A852-460D-3AD4240A1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DCA1A-327D-3F5F-FAA7-56D60D2BB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3EF66-1ADB-3B6C-E564-EDF507C6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11B2D-F415-60A0-B09B-C8439F92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F8C9C-82BE-9CB3-F268-04DD18D1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36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9F1AD-04BA-A768-1296-F50814E6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1482D-892B-ED6B-9AB5-1F6A7E0E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8CCC6-F679-91BE-84FA-43ADD37E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C10E-A4FC-4B44-901C-B2EC90DBEEC2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B0D1-1135-5B4F-9C14-A5AD18971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868AC-4B6D-7F52-F3E3-4E5C35318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3AA3-4D2C-4844-A29B-71D98F29F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76134-EEC7-D60D-0395-557555DD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3" r="3437" b="-1"/>
          <a:stretch/>
        </p:blipFill>
        <p:spPr>
          <a:xfrm>
            <a:off x="1308518" y="893904"/>
            <a:ext cx="10689520" cy="60128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29F76-6FA2-2B23-AF14-5BC049397139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Hydrogen gas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Saviour or distraction?</a:t>
            </a:r>
          </a:p>
        </p:txBody>
      </p:sp>
    </p:spTree>
    <p:extLst>
      <p:ext uri="{BB962C8B-B14F-4D97-AF65-F5344CB8AC3E}">
        <p14:creationId xmlns:p14="http://schemas.microsoft.com/office/powerpoint/2010/main" val="254431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DDBC1-E7CD-9CD5-E266-CF4DD204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7" y="460045"/>
            <a:ext cx="10035660" cy="5858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74BCE-A476-62A1-3F04-8E0EA4F4BE4F}"/>
              </a:ext>
            </a:extLst>
          </p:cNvPr>
          <p:cNvSpPr txBox="1"/>
          <p:nvPr/>
        </p:nvSpPr>
        <p:spPr>
          <a:xfrm>
            <a:off x="2305880" y="145280"/>
            <a:ext cx="5724938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PEM - Only viable on a large scale</a:t>
            </a:r>
          </a:p>
        </p:txBody>
      </p:sp>
    </p:spTree>
    <p:extLst>
      <p:ext uri="{BB962C8B-B14F-4D97-AF65-F5344CB8AC3E}">
        <p14:creationId xmlns:p14="http://schemas.microsoft.com/office/powerpoint/2010/main" val="244066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factory&#10;&#10;Description automatically generated">
            <a:extLst>
              <a:ext uri="{FF2B5EF4-FFF2-40B4-BE49-F238E27FC236}">
                <a16:creationId xmlns:a16="http://schemas.microsoft.com/office/drawing/2014/main" id="{A35125AE-6AE7-15DD-97EF-F7136DC9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2" y="802891"/>
            <a:ext cx="9837985" cy="5607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7C11E9-51D9-F828-0894-3282099D28BD}"/>
              </a:ext>
            </a:extLst>
          </p:cNvPr>
          <p:cNvSpPr txBox="1"/>
          <p:nvPr/>
        </p:nvSpPr>
        <p:spPr>
          <a:xfrm>
            <a:off x="447262" y="105523"/>
            <a:ext cx="11121886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Put all the hydrogen related industries in the one zone – </a:t>
            </a:r>
            <a:r>
              <a:rPr lang="en-AU" sz="2500" dirty="0" err="1"/>
              <a:t>eg</a:t>
            </a:r>
            <a:r>
              <a:rPr lang="en-AU" sz="2500" dirty="0"/>
              <a:t> Gladstone Queensland</a:t>
            </a:r>
          </a:p>
        </p:txBody>
      </p:sp>
    </p:spTree>
    <p:extLst>
      <p:ext uri="{BB962C8B-B14F-4D97-AF65-F5344CB8AC3E}">
        <p14:creationId xmlns:p14="http://schemas.microsoft.com/office/powerpoint/2010/main" val="309645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AC610-9859-A3CE-0D7A-11980250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7" y="365442"/>
            <a:ext cx="5731510" cy="6127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21D55-F79F-7F49-94E3-EFB9A447DA47}"/>
              </a:ext>
            </a:extLst>
          </p:cNvPr>
          <p:cNvSpPr txBox="1"/>
          <p:nvPr/>
        </p:nvSpPr>
        <p:spPr>
          <a:xfrm>
            <a:off x="6728792" y="493149"/>
            <a:ext cx="3886199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Use the transported hydrogen in a fuel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095A7-9484-F877-39ED-0221E8AA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88" y="1514627"/>
            <a:ext cx="4784057" cy="15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EF600-AFA1-6B7E-08EE-BB426C983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87" y="412798"/>
            <a:ext cx="7063409" cy="6147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04689-7175-30B5-6765-00FDCD74E97E}"/>
              </a:ext>
            </a:extLst>
          </p:cNvPr>
          <p:cNvSpPr txBox="1"/>
          <p:nvPr/>
        </p:nvSpPr>
        <p:spPr>
          <a:xfrm>
            <a:off x="0" y="1208766"/>
            <a:ext cx="2663687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EV</a:t>
            </a:r>
          </a:p>
          <a:p>
            <a:r>
              <a:rPr lang="en-AU" sz="2500" dirty="0"/>
              <a:t>Electric vehicle</a:t>
            </a:r>
          </a:p>
          <a:p>
            <a:r>
              <a:rPr lang="en-AU" sz="2500" dirty="0"/>
              <a:t>Bank of Li-ion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16FF1-09F9-321A-AC68-1AB5AC18A342}"/>
              </a:ext>
            </a:extLst>
          </p:cNvPr>
          <p:cNvSpPr txBox="1"/>
          <p:nvPr/>
        </p:nvSpPr>
        <p:spPr>
          <a:xfrm>
            <a:off x="9054550" y="3633915"/>
            <a:ext cx="298833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Fuel-cell electric vehicle (hydrogen)</a:t>
            </a:r>
          </a:p>
        </p:txBody>
      </p:sp>
    </p:spTree>
    <p:extLst>
      <p:ext uri="{BB962C8B-B14F-4D97-AF65-F5344CB8AC3E}">
        <p14:creationId xmlns:p14="http://schemas.microsoft.com/office/powerpoint/2010/main" val="412681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EB1DF-26CD-8499-4B8A-19CA1DC0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88" y="1156621"/>
            <a:ext cx="10628353" cy="4806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4AC28-9ABD-2822-5C9C-FDF3328966FE}"/>
              </a:ext>
            </a:extLst>
          </p:cNvPr>
          <p:cNvSpPr txBox="1"/>
          <p:nvPr/>
        </p:nvSpPr>
        <p:spPr>
          <a:xfrm>
            <a:off x="1083365" y="352201"/>
            <a:ext cx="965089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Left-field – get bacteria to produce hydrogen from biomass</a:t>
            </a:r>
          </a:p>
        </p:txBody>
      </p:sp>
    </p:spTree>
    <p:extLst>
      <p:ext uri="{BB962C8B-B14F-4D97-AF65-F5344CB8AC3E}">
        <p14:creationId xmlns:p14="http://schemas.microsoft.com/office/powerpoint/2010/main" val="203822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DF6CA-C1AC-A5F9-2A05-AFB5B5B6A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2" r="1150"/>
          <a:stretch/>
        </p:blipFill>
        <p:spPr>
          <a:xfrm>
            <a:off x="304800" y="406792"/>
            <a:ext cx="6437194" cy="6361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7E4F6-2A9C-4430-9525-228B45B9301C}"/>
              </a:ext>
            </a:extLst>
          </p:cNvPr>
          <p:cNvSpPr txBox="1"/>
          <p:nvPr/>
        </p:nvSpPr>
        <p:spPr>
          <a:xfrm>
            <a:off x="6242219" y="406792"/>
            <a:ext cx="564498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Left-field – get sunlight to power the electrolysis</a:t>
            </a:r>
          </a:p>
          <a:p>
            <a:r>
              <a:rPr lang="en-AU" sz="3000" dirty="0"/>
              <a:t>Photoelectrochemical cell</a:t>
            </a:r>
          </a:p>
        </p:txBody>
      </p:sp>
    </p:spTree>
    <p:extLst>
      <p:ext uri="{BB962C8B-B14F-4D97-AF65-F5344CB8AC3E}">
        <p14:creationId xmlns:p14="http://schemas.microsoft.com/office/powerpoint/2010/main" val="312893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6D149-B155-7DAB-0BB8-ACE75684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7" y="906199"/>
            <a:ext cx="11380287" cy="5426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B6A64-8F14-5418-D6FD-C1DF85BBD8CE}"/>
              </a:ext>
            </a:extLst>
          </p:cNvPr>
          <p:cNvSpPr txBox="1"/>
          <p:nvPr/>
        </p:nvSpPr>
        <p:spPr>
          <a:xfrm>
            <a:off x="1083365" y="352201"/>
            <a:ext cx="965089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Left-field – go mining for hydrogen gas in the Earth’s crust!</a:t>
            </a:r>
          </a:p>
        </p:txBody>
      </p:sp>
    </p:spTree>
    <p:extLst>
      <p:ext uri="{BB962C8B-B14F-4D97-AF65-F5344CB8AC3E}">
        <p14:creationId xmlns:p14="http://schemas.microsoft.com/office/powerpoint/2010/main" val="423530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B4CF5-A979-D634-06DD-D3B5751D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0" y="1724962"/>
            <a:ext cx="4677923" cy="34449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A060F-8421-F56F-B828-9DF82732B353}"/>
              </a:ext>
            </a:extLst>
          </p:cNvPr>
          <p:cNvCxnSpPr>
            <a:cxnSpLocks/>
          </p:cNvCxnSpPr>
          <p:nvPr/>
        </p:nvCxnSpPr>
        <p:spPr>
          <a:xfrm>
            <a:off x="643467" y="1410077"/>
            <a:ext cx="4340736" cy="39267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1C31BA-F4FC-AB7E-C36A-277B18BECFC1}"/>
              </a:ext>
            </a:extLst>
          </p:cNvPr>
          <p:cNvCxnSpPr>
            <a:cxnSpLocks/>
          </p:cNvCxnSpPr>
          <p:nvPr/>
        </p:nvCxnSpPr>
        <p:spPr>
          <a:xfrm flipH="1">
            <a:off x="1007306" y="1495024"/>
            <a:ext cx="4069776" cy="37404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52E611-2D5C-2D79-02BF-801C0876A6CE}"/>
              </a:ext>
            </a:extLst>
          </p:cNvPr>
          <p:cNvSpPr/>
          <p:nvPr/>
        </p:nvSpPr>
        <p:spPr>
          <a:xfrm>
            <a:off x="5355143" y="2677116"/>
            <a:ext cx="692943" cy="8359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6C4710-281E-A1A3-5554-49819D17A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1410077"/>
            <a:ext cx="4069776" cy="1473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5BB70-572F-13A0-D305-8561FC8C5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994" y="3513024"/>
            <a:ext cx="4857539" cy="1934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072393-9C68-8A5F-4292-3568349EE542}"/>
              </a:ext>
            </a:extLst>
          </p:cNvPr>
          <p:cNvSpPr txBox="1"/>
          <p:nvPr/>
        </p:nvSpPr>
        <p:spPr>
          <a:xfrm>
            <a:off x="385065" y="5235503"/>
            <a:ext cx="4857539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Supplies of fossil fuels are dwindling, and their combustion is fuelling climate change, therefore alternatives are needed.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43FF6-2579-C05B-7104-B14BEC97F380}"/>
              </a:ext>
            </a:extLst>
          </p:cNvPr>
          <p:cNvSpPr txBox="1"/>
          <p:nvPr/>
        </p:nvSpPr>
        <p:spPr>
          <a:xfrm>
            <a:off x="6690994" y="5309116"/>
            <a:ext cx="485753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One of the possible alternatives is hydrogen gas.</a:t>
            </a:r>
          </a:p>
        </p:txBody>
      </p:sp>
    </p:spTree>
    <p:extLst>
      <p:ext uri="{BB962C8B-B14F-4D97-AF65-F5344CB8AC3E}">
        <p14:creationId xmlns:p14="http://schemas.microsoft.com/office/powerpoint/2010/main" val="217142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73696-CBDD-0690-E944-B9C6A93A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4" r="6446" b="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326C1-BA49-7A7F-9414-07211874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D5C84-D971-FAE3-6ABE-E3A5A6A710C6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Hydrogen can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blended with natural gas for use in homes. (Trials underway in Gladstone and Adelaide)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power vehicles  (fuel cells)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power buildings (fuel cell stack)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transported to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32071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C87DD-A677-A449-6929-22FD6DEF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0" y="2860092"/>
            <a:ext cx="4353533" cy="2781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6F0C9-C1E6-8B65-D767-11096BB1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42" y="1898374"/>
            <a:ext cx="7795889" cy="477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39BFD-D835-F08A-ABEC-008B2B820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59" y="912074"/>
            <a:ext cx="5734850" cy="666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1BBAF-0D39-71D7-8E69-42C8B4890BC5}"/>
              </a:ext>
            </a:extLst>
          </p:cNvPr>
          <p:cNvSpPr txBox="1"/>
          <p:nvPr/>
        </p:nvSpPr>
        <p:spPr>
          <a:xfrm>
            <a:off x="560737" y="2459889"/>
            <a:ext cx="4438645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Why hydrogen?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hydrogen is a very energy dense fuel.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the only product of combustion of hydrogen is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hydrogen fuel cell technology is widely available</a:t>
            </a:r>
          </a:p>
        </p:txBody>
      </p:sp>
    </p:spTree>
    <p:extLst>
      <p:ext uri="{BB962C8B-B14F-4D97-AF65-F5344CB8AC3E}">
        <p14:creationId xmlns:p14="http://schemas.microsoft.com/office/powerpoint/2010/main" val="380551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8C6AD5-D348-18E0-638F-800A82339453}"/>
              </a:ext>
            </a:extLst>
          </p:cNvPr>
          <p:cNvSpPr txBox="1"/>
          <p:nvPr/>
        </p:nvSpPr>
        <p:spPr>
          <a:xfrm>
            <a:off x="2882782" y="316195"/>
            <a:ext cx="25352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Is there a catch?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B3F22-8725-773F-C1B4-BE3FC1E2464F}"/>
              </a:ext>
            </a:extLst>
          </p:cNvPr>
          <p:cNvSpPr txBox="1"/>
          <p:nvPr/>
        </p:nvSpPr>
        <p:spPr>
          <a:xfrm>
            <a:off x="549248" y="864734"/>
            <a:ext cx="3614871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Yes!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Hydrogen is a gas. As a gas it is not a dense fuel.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Liquification requires significant energy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Hydrogen is highly flammable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Producing hydrogen from fossil fuels does not solve anything.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 will need to develop distribution networks.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ED885-8C2A-CB2F-7D03-BA00D877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70" y="864734"/>
            <a:ext cx="6258798" cy="4991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350D0-7D3A-72C7-AADF-FCD6A4F90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3" y="3810365"/>
            <a:ext cx="4803080" cy="2846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B7493-E761-31A5-8B12-65754599B79E}"/>
              </a:ext>
            </a:extLst>
          </p:cNvPr>
          <p:cNvSpPr txBox="1"/>
          <p:nvPr/>
        </p:nvSpPr>
        <p:spPr>
          <a:xfrm>
            <a:off x="6801740" y="5531601"/>
            <a:ext cx="298105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-250 </a:t>
            </a:r>
            <a:r>
              <a:rPr lang="en-AU" sz="1200" dirty="0"/>
              <a:t>0</a:t>
            </a:r>
            <a:r>
              <a:rPr lang="en-AU" sz="2400" dirty="0"/>
              <a:t>C liquification</a:t>
            </a:r>
          </a:p>
        </p:txBody>
      </p:sp>
    </p:spTree>
    <p:extLst>
      <p:ext uri="{BB962C8B-B14F-4D97-AF65-F5344CB8AC3E}">
        <p14:creationId xmlns:p14="http://schemas.microsoft.com/office/powerpoint/2010/main" val="316124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7CD19-D582-3F24-252E-E4B93420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96" y="290074"/>
            <a:ext cx="7964011" cy="6277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16E45-A7E3-741F-83F2-E41851E00B56}"/>
              </a:ext>
            </a:extLst>
          </p:cNvPr>
          <p:cNvSpPr txBox="1"/>
          <p:nvPr/>
        </p:nvSpPr>
        <p:spPr>
          <a:xfrm>
            <a:off x="255662" y="395578"/>
            <a:ext cx="2981057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Brown, grey or blue </a:t>
            </a:r>
            <a:r>
              <a:rPr lang="en-AU" sz="2400" dirty="0"/>
              <a:t>hydrogen – hydrogen made from fossil fuels. </a:t>
            </a:r>
            <a:r>
              <a:rPr lang="en-AU" sz="1400" dirty="0"/>
              <a:t>(Not on your course)</a:t>
            </a:r>
          </a:p>
          <a:p>
            <a:endParaRPr lang="en-AU" sz="1400" dirty="0"/>
          </a:p>
          <a:p>
            <a:r>
              <a:rPr lang="en-AU" sz="2400" dirty="0"/>
              <a:t>Solves little as it uses a scarce resource and produces bulk CO</a:t>
            </a:r>
            <a:r>
              <a:rPr lang="en-AU" sz="1000" dirty="0"/>
              <a:t>2</a:t>
            </a:r>
          </a:p>
          <a:p>
            <a:endParaRPr lang="en-AU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8B63C-6DD0-E4E5-56A6-D7308E7E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7013"/>
            <a:ext cx="353259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D0FC6-F30A-7C85-8DE5-327068642F77}"/>
              </a:ext>
            </a:extLst>
          </p:cNvPr>
          <p:cNvSpPr txBox="1"/>
          <p:nvPr/>
        </p:nvSpPr>
        <p:spPr>
          <a:xfrm>
            <a:off x="1982624" y="427290"/>
            <a:ext cx="765703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Green hydrogen </a:t>
            </a:r>
            <a:r>
              <a:rPr lang="en-AU" dirty="0"/>
              <a:t>– hydrogen produced using renewable energy (usually electrolysis of water)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61DC4-B75D-6215-C4E6-05887B43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512107"/>
            <a:ext cx="7849695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68FCA-DAE5-CAB2-8681-2CA80D47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70" y="728345"/>
            <a:ext cx="5487035" cy="540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E3E39-5858-E2D1-D345-52719BC5DA2B}"/>
              </a:ext>
            </a:extLst>
          </p:cNvPr>
          <p:cNvSpPr txBox="1"/>
          <p:nvPr/>
        </p:nvSpPr>
        <p:spPr>
          <a:xfrm>
            <a:off x="3187580" y="105523"/>
            <a:ext cx="5144569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Laboratory preparation of hydrogen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87FA6-31D7-207E-FBEC-66EBC6A5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611" y="4547251"/>
            <a:ext cx="5915851" cy="1933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EC3CF-3104-7E01-A6D6-182FF4D8DDA8}"/>
              </a:ext>
            </a:extLst>
          </p:cNvPr>
          <p:cNvSpPr txBox="1"/>
          <p:nvPr/>
        </p:nvSpPr>
        <p:spPr>
          <a:xfrm>
            <a:off x="625611" y="6363864"/>
            <a:ext cx="935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Using dilute acid or voltage allows a lower voltage to be used than for a salt solution</a:t>
            </a:r>
          </a:p>
        </p:txBody>
      </p:sp>
    </p:spTree>
    <p:extLst>
      <p:ext uri="{BB962C8B-B14F-4D97-AF65-F5344CB8AC3E}">
        <p14:creationId xmlns:p14="http://schemas.microsoft.com/office/powerpoint/2010/main" val="30110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AA42-EE80-B8F1-0C5F-35230584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09" y="848027"/>
            <a:ext cx="6820852" cy="5611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054A4-7812-1AB0-4A45-DBB89AB66751}"/>
              </a:ext>
            </a:extLst>
          </p:cNvPr>
          <p:cNvSpPr txBox="1"/>
          <p:nvPr/>
        </p:nvSpPr>
        <p:spPr>
          <a:xfrm>
            <a:off x="447262" y="105523"/>
            <a:ext cx="1006833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Commercial preparation of hydrogen – PEM cell </a:t>
            </a:r>
          </a:p>
          <a:p>
            <a:r>
              <a:rPr lang="en-AU" sz="2500" dirty="0"/>
              <a:t>(polymer electrolyte membrane or  proton exchange membrane)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9BBB3-0117-9933-F08C-436B2D5611E8}"/>
              </a:ext>
            </a:extLst>
          </p:cNvPr>
          <p:cNvSpPr txBox="1"/>
          <p:nvPr/>
        </p:nvSpPr>
        <p:spPr>
          <a:xfrm>
            <a:off x="267288" y="2812937"/>
            <a:ext cx="467246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Non-aqueous environment, handles the intermittent nature of renewable energy and produces hydrogen under pressure. Improved efficiency.</a:t>
            </a:r>
          </a:p>
          <a:p>
            <a:r>
              <a:rPr lang="en-AU" sz="2500" dirty="0"/>
              <a:t>(Virtually a hydrogen fuel cell in reverse using similar high-tech electrodes.)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484CCB-DC28-0700-0D78-A1BE3EC9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50" y="6009973"/>
            <a:ext cx="2482016" cy="3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B86D0B-D75E-4F4F-1D70-7269EED5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860" y="6025290"/>
            <a:ext cx="1753141" cy="3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343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2023-09-11T05:39:03Z</dcterms:created>
  <dcterms:modified xsi:type="dcterms:W3CDTF">2023-09-11T12:41:42Z</dcterms:modified>
</cp:coreProperties>
</file>