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B1EF-5AFE-842A-103B-F859D26FD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B759C-2B65-AF0E-AD80-542455587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36C03-7BFE-9986-37A7-8C85A639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B735-F60C-CD34-97EC-8CA3D6C9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8E8B-E0D5-4AD9-F5C0-D42B1709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32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AFE6-51E9-C74B-98C7-4ABE3CEE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4E0E5-D14A-FC32-0E33-17C883845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BEC4-0258-AB10-6394-4FF202BB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DC909-C02A-F307-BFEB-3C6C9B99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C57E4-BD30-41E6-5CA5-4A9194D1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808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DC34E-6317-4AE0-0542-AB12DD031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5B21F-884F-EEC9-6595-EE4D0B9AF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D68D9-85C0-D245-846F-E8296687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D6EE9-95DF-F75C-9B61-083AC104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444F-29BB-0BB9-AD0E-6E9AB8DE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07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3337-7A84-0113-70F3-A92E02D6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9E30-A25F-E913-BD79-D48958FE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6E7AA-00E5-BF8C-B4E9-89FAC08E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05D0-33FF-053B-9315-093777D0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75A8-4DA5-25A0-F37C-D16DB9AD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08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23CC-3BC5-4039-9C0D-7D9AEDF4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0A28A-B254-429C-928F-756D8EC7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1BE20-1139-DA4C-F075-8246D374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6973-74B8-00F2-C76E-B999B16B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3D2B9-C915-AEBA-650E-F50DAA2E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94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6CB3-7F1C-F93E-2397-B637C04F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4BDF-9B30-AAFD-DA87-409CFEAE5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F2AF0-1198-02ED-8C8B-18AF29B3F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39CA8-CD44-785C-B044-40340A6A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A6A8-A593-A79C-E2F9-24E96735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60369-BF5E-8B34-65B1-B8D0650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54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4B8F-0924-1E5A-87CC-6EA48D15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B2AEB-6537-EAA6-0821-5894B170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859DC-6D73-B7E9-A224-37BAD3CA6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C3054-E966-2794-5A2B-8830928E6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58292-2595-DAFA-675D-849100B82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2A4E5-903A-2660-3A23-1ADAB9EB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24E27-A7A7-6E93-5718-55BC343E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8E7A4-A601-6594-FFB3-600F014B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53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BBA7-038A-2A80-6A49-F464E289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CCAD5-0665-B14D-B39E-533DC20A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983BC-F1EB-DDD2-3D70-14C4DE23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24C93-26FE-05C6-4E8A-283959C9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2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E331E-D28D-E762-F64A-CBCC00C4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17C0F-F1C8-0016-2EB5-EB95F83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A638-B11B-E366-2B2C-70AA678E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22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E167-B240-CE2F-00C0-A224467D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2C1E2-82E8-9A10-9F30-4CE5E77E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9B00E-57BB-453D-FC62-A3274EA79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4F759-845B-58B4-DD4C-ACD749FE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7D54B-BBAA-6B97-5CF3-E22215D9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B0EFA-14EA-6310-96B6-A0A6B581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81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FA45-C7C1-4F06-A584-D7E8409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FB9A3-91D2-F65D-009F-7BAFACA1D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8F8F2-27D3-5AE2-8214-0DB2A977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E21A5-C020-47A7-CD56-D47313FB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C0D9B-5438-919B-6802-FD3B4978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03465-8A56-8032-E576-C19BFEEA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06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6C899-5D70-BB4F-98F7-737435A6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51FFF-EFEB-7344-AEFD-09C36D7F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FBD22-9B6C-BFE6-8985-676752F2B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0B967-1053-413F-A7AF-5B00AAAF6615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49BA3-B054-5D84-8954-31AFF868B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D06A1-765A-827C-F264-703F4FF37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E007F-3FA0-4CF8-812F-BCB781207D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8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FD564-1424-F0EC-109D-9B6249ADF7BF}"/>
              </a:ext>
            </a:extLst>
          </p:cNvPr>
          <p:cNvSpPr txBox="1"/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NaOH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FE29F-6DA0-397F-E45C-E1738DFA9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59" y="2619784"/>
            <a:ext cx="1675881" cy="360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7ACC4-5268-DA20-B177-7A0C45E3E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27" y="2619784"/>
            <a:ext cx="2052745" cy="3600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1B711-ED8C-1E62-7420-01E6B7752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230239"/>
            <a:ext cx="3758184" cy="23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62B4F-D4ED-7ECB-D419-6CDD2700FD85}"/>
              </a:ext>
            </a:extLst>
          </p:cNvPr>
          <p:cNvSpPr txBox="1"/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Lime  </a:t>
            </a:r>
            <a:r>
              <a:rPr lang="en-US" sz="6600" dirty="0" err="1">
                <a:latin typeface="+mj-lt"/>
                <a:ea typeface="+mj-ea"/>
                <a:cs typeface="+mj-cs"/>
              </a:rPr>
              <a:t>CaO</a:t>
            </a:r>
            <a:endParaRPr lang="en-US" sz="66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7CEC6-5D0B-DF3B-01B8-9345E542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86" y="2619784"/>
            <a:ext cx="2400028" cy="3600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E3133F-03EE-ACD6-014E-716A0E76F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08" y="2948773"/>
            <a:ext cx="3758184" cy="2942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7C23F-3ED7-C3BB-DEFC-368165DA3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198395"/>
            <a:ext cx="3758184" cy="24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0C861-08BC-33A2-A0CF-614FD27E86D0}"/>
              </a:ext>
            </a:extLst>
          </p:cNvPr>
          <p:cNvSpPr txBox="1"/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95224-FE3E-9682-B1BB-D9505585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8" y="1567759"/>
            <a:ext cx="2849291" cy="3453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831573-6534-8DF7-8B90-3792975B03CD}"/>
              </a:ext>
            </a:extLst>
          </p:cNvPr>
          <p:cNvSpPr txBox="1"/>
          <p:nvPr/>
        </p:nvSpPr>
        <p:spPr>
          <a:xfrm>
            <a:off x="791281" y="199555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Baking soda  NaHCO</a:t>
            </a:r>
            <a:r>
              <a:rPr lang="en-US" sz="3300" dirty="0">
                <a:latin typeface="+mj-lt"/>
                <a:ea typeface="+mj-ea"/>
                <a:cs typeface="+mj-cs"/>
              </a:rPr>
              <a:t>3</a:t>
            </a:r>
            <a:endParaRPr lang="en-US" sz="66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B23E-8FEF-E670-C74B-2FA0D4EC6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128" y="1265391"/>
            <a:ext cx="2520991" cy="3216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21E92C-A124-3241-96F7-EB6298185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126" y="4318641"/>
            <a:ext cx="8105203" cy="23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07E9E-B733-B77B-9797-7CFB4DF05684}"/>
              </a:ext>
            </a:extLst>
          </p:cNvPr>
          <p:cNvSpPr txBox="1"/>
          <p:nvPr/>
        </p:nvSpPr>
        <p:spPr>
          <a:xfrm>
            <a:off x="791281" y="199555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Ammonium nitrate  NH</a:t>
            </a:r>
            <a:r>
              <a:rPr lang="en-US" sz="3300" dirty="0">
                <a:latin typeface="+mj-lt"/>
                <a:ea typeface="+mj-ea"/>
                <a:cs typeface="+mj-cs"/>
              </a:rPr>
              <a:t>4</a:t>
            </a:r>
            <a:r>
              <a:rPr lang="en-US" sz="6600" dirty="0">
                <a:latin typeface="+mj-lt"/>
                <a:ea typeface="+mj-ea"/>
                <a:cs typeface="+mj-cs"/>
              </a:rPr>
              <a:t>NO</a:t>
            </a:r>
            <a:r>
              <a:rPr lang="en-US" sz="3300" dirty="0">
                <a:latin typeface="+mj-lt"/>
                <a:ea typeface="+mj-ea"/>
                <a:cs typeface="+mj-cs"/>
              </a:rPr>
              <a:t>3</a:t>
            </a:r>
            <a:endParaRPr lang="en-US" sz="66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4B478-02C0-886C-8BF3-3D5CA6E4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82" y="1125178"/>
            <a:ext cx="4019870" cy="2877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2249B-5CBF-BEAA-4422-CAAAF148B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27" y="1840178"/>
            <a:ext cx="4098353" cy="3411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36131-7164-5FC3-A16C-BF0DD6BE6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650" y="3378537"/>
            <a:ext cx="3681150" cy="32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9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FBC42-CE2C-374B-479A-18C46047CBB1}"/>
              </a:ext>
            </a:extLst>
          </p:cNvPr>
          <p:cNvSpPr txBox="1"/>
          <p:nvPr/>
        </p:nvSpPr>
        <p:spPr>
          <a:xfrm>
            <a:off x="791281" y="199555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Titanium dioxide Rutile  TiO</a:t>
            </a:r>
            <a:r>
              <a:rPr lang="en-US" sz="3300" dirty="0">
                <a:latin typeface="+mj-lt"/>
                <a:ea typeface="+mj-ea"/>
                <a:cs typeface="+mj-cs"/>
              </a:rPr>
              <a:t>2 </a:t>
            </a:r>
            <a:endParaRPr lang="en-US" sz="66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4781A-EAEF-4026-1F29-13D00377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0" y="1453455"/>
            <a:ext cx="11235190" cy="49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7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913F2-B039-8902-65C4-7BEECD4F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976" y="435501"/>
            <a:ext cx="8087024" cy="6005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1683C6-CAFE-A985-8B1E-94F2CC4A135A}"/>
              </a:ext>
            </a:extLst>
          </p:cNvPr>
          <p:cNvSpPr txBox="1"/>
          <p:nvPr/>
        </p:nvSpPr>
        <p:spPr>
          <a:xfrm>
            <a:off x="791281" y="199555"/>
            <a:ext cx="2642799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  </a:t>
            </a:r>
            <a:r>
              <a:rPr lang="en-US" sz="6600" dirty="0" err="1">
                <a:latin typeface="+mj-lt"/>
                <a:ea typeface="+mj-ea"/>
                <a:cs typeface="+mj-cs"/>
              </a:rPr>
              <a:t>ZnO</a:t>
            </a:r>
            <a:endParaRPr lang="en-US" sz="6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761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4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</cp:revision>
  <dcterms:created xsi:type="dcterms:W3CDTF">2024-03-03T02:21:18Z</dcterms:created>
  <dcterms:modified xsi:type="dcterms:W3CDTF">2024-03-03T02:46:20Z</dcterms:modified>
</cp:coreProperties>
</file>