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14CCF-C39E-F914-5489-E965FD4BB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E9F10F-EE17-8535-1579-6BCFF6566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DE265-F0FC-02CB-9506-81F863511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24F1-B6C8-4D40-8C7D-74DCC166A137}" type="datetimeFigureOut">
              <a:rPr lang="en-AU" smtClean="0"/>
              <a:t>16/10/2022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5F15B-F51B-5402-BEFA-48FCB0F91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7AAA9-850B-6EB2-1BAE-1EB4AC034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BEA2-8D67-4EBF-AB7F-9172E9EACA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9047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69029-6C23-D4C9-3081-6182E4219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1507E1-AD24-A0BE-B922-8487947DF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399B4-CB99-8FC3-BF18-FA2FB629E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24F1-B6C8-4D40-8C7D-74DCC166A137}" type="datetimeFigureOut">
              <a:rPr lang="en-AU" smtClean="0"/>
              <a:t>16/10/2022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901F4-BB77-11FC-B84C-93A2360D1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8A196-6101-569D-F48E-CABB1282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BEA2-8D67-4EBF-AB7F-9172E9EACA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688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FDC537-8B1A-499C-4535-1585BF01C1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F7389C-2B34-85F2-BFD7-5ACC89F64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93F4A-EF53-2FCF-89B1-B0F0F6506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24F1-B6C8-4D40-8C7D-74DCC166A137}" type="datetimeFigureOut">
              <a:rPr lang="en-AU" smtClean="0"/>
              <a:t>16/10/2022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DF8C1-5930-5A88-839D-9F47D0F4A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081C6-5EB3-3CED-A8FF-BF73F1505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BEA2-8D67-4EBF-AB7F-9172E9EACA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416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45D57-1AA8-BFFE-77AB-7239E048A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8AF6F-C5B4-92B9-D104-B647D1301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276D1-4C90-DC1E-0BBF-3A0DABD05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24F1-B6C8-4D40-8C7D-74DCC166A137}" type="datetimeFigureOut">
              <a:rPr lang="en-AU" smtClean="0"/>
              <a:t>16/10/2022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DE9A6-BFFE-7F77-B9CC-0023243CF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B800E-E52F-A22A-7984-D231CAAB6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BEA2-8D67-4EBF-AB7F-9172E9EACA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249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23FF-6B16-D47B-4E13-58D9D5D2F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B2DEE-8226-2D25-9200-AEF76C318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F574E-770E-6184-9F3E-CC4699163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24F1-B6C8-4D40-8C7D-74DCC166A137}" type="datetimeFigureOut">
              <a:rPr lang="en-AU" smtClean="0"/>
              <a:t>16/10/2022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85916-D3A5-BBB7-6B35-5F40EF766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61A0E-F9FD-7131-8829-16E58D32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BEA2-8D67-4EBF-AB7F-9172E9EACA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856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24C90-9F04-0D1F-1A9E-774E0E166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7598F-C1BD-78F6-7C8F-58E3E66A2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9A24B-BC8A-1DCA-E632-5069D0470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9B0A3-B7C2-205C-A577-5CA2495B8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24F1-B6C8-4D40-8C7D-74DCC166A137}" type="datetimeFigureOut">
              <a:rPr lang="en-AU" smtClean="0"/>
              <a:t>16/10/2022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1EEDB-5817-3F5E-C6BA-9A1EE4DF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03129B-AFED-E4FD-D375-D82E703F7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BEA2-8D67-4EBF-AB7F-9172E9EACA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418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FF1D9-E846-880A-A7DA-247A31AA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A1357-08C0-FBD4-3B3B-4C992AD53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AF7C9-0F0D-6374-BB55-B9F5A1C2A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39089E-6E72-9E55-9D60-AD5D211E34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5EA650-9DB5-D547-4D2A-132A8DB65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785F7F-67E6-5DB0-80CC-9BA190A2B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24F1-B6C8-4D40-8C7D-74DCC166A137}" type="datetimeFigureOut">
              <a:rPr lang="en-AU" smtClean="0"/>
              <a:t>16/10/2022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64F099-6FC7-412D-ADF8-5612F3259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E84209-2434-2FD0-646B-0A0D5460F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BEA2-8D67-4EBF-AB7F-9172E9EACA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75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BBF98-FE94-1540-F5B5-4D5AC0D4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EDBB2-E704-3CB2-1643-14787FFE4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24F1-B6C8-4D40-8C7D-74DCC166A137}" type="datetimeFigureOut">
              <a:rPr lang="en-AU" smtClean="0"/>
              <a:t>16/10/2022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71606C-A686-97BD-BD9B-5B4FA437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85CB6-56F7-0890-B298-D3320EAA9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BEA2-8D67-4EBF-AB7F-9172E9EACA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336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CF2C73-8052-A76B-D699-9CF5593F2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24F1-B6C8-4D40-8C7D-74DCC166A137}" type="datetimeFigureOut">
              <a:rPr lang="en-AU" smtClean="0"/>
              <a:t>16/10/2022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881FF3-237F-64F2-E1DC-AB3860441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4E4A2-DBCD-91EC-9517-8B972CFEE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BEA2-8D67-4EBF-AB7F-9172E9EACA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867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654F5-8225-2ADD-EB45-6DBE6E4A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B4003-0273-DA91-8189-7A016AE47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5288DE-DDEB-B2EE-6E03-C089BDEFC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EB6BA-8486-63EF-3C4E-752DE2F47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24F1-B6C8-4D40-8C7D-74DCC166A137}" type="datetimeFigureOut">
              <a:rPr lang="en-AU" smtClean="0"/>
              <a:t>16/10/2022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57439-926A-67B7-7B55-0354F429F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0D0FA-37BA-DED8-C7BB-21938CF7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BEA2-8D67-4EBF-AB7F-9172E9EACA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989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D0D1-3F16-3E41-6FEB-06C4E23F6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F6A8C5-E07F-2FA3-908B-E0720857D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87255-EEBE-BE33-59CA-B3A9F82AD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3A97C-22AF-4406-9D3C-5EC92C17F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24F1-B6C8-4D40-8C7D-74DCC166A137}" type="datetimeFigureOut">
              <a:rPr lang="en-AU" smtClean="0"/>
              <a:t>16/10/2022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1BCD9-F288-1A32-004A-E243DD955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9093F-B316-848D-E054-15C40386F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BEA2-8D67-4EBF-AB7F-9172E9EACA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5536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1B70B5-329F-0A2F-BA9C-B6E170FA3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75D20-3363-76AD-8106-8A8301FA8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87C20-F86C-C007-0B3C-F9F170FF87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24F1-B6C8-4D40-8C7D-74DCC166A137}" type="datetimeFigureOut">
              <a:rPr lang="en-AU" smtClean="0"/>
              <a:t>16/10/2022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560AA-CB19-CAED-D2D6-F876C04AE7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440A1-0BBC-A165-1778-CBFEE92B9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FBEA2-8D67-4EBF-AB7F-9172E9EACA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306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1N3YqrlEP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954EFC1D-B94F-7F83-AAEE-16B5987E1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732" y="555014"/>
            <a:ext cx="7441041" cy="43693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DAEB5-EE81-B13E-F29D-308B06045302}"/>
              </a:ext>
            </a:extLst>
          </p:cNvPr>
          <p:cNvSpPr txBox="1"/>
          <p:nvPr/>
        </p:nvSpPr>
        <p:spPr>
          <a:xfrm>
            <a:off x="1828800" y="5125673"/>
            <a:ext cx="680347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 err="1"/>
              <a:t>Licella</a:t>
            </a:r>
            <a:r>
              <a:rPr lang="en-AU" sz="2400" dirty="0"/>
              <a:t> – approaching carbon chemicals differently</a:t>
            </a:r>
          </a:p>
        </p:txBody>
      </p:sp>
    </p:spTree>
    <p:extLst>
      <p:ext uri="{BB962C8B-B14F-4D97-AF65-F5344CB8AC3E}">
        <p14:creationId xmlns:p14="http://schemas.microsoft.com/office/powerpoint/2010/main" val="3318418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57205B6-C1F1-5D4F-629D-850BE793E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275" y="686776"/>
            <a:ext cx="8883751" cy="4808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1CD0E9-11BE-F0B9-9613-626C55472224}"/>
              </a:ext>
            </a:extLst>
          </p:cNvPr>
          <p:cNvSpPr txBox="1"/>
          <p:nvPr/>
        </p:nvSpPr>
        <p:spPr>
          <a:xfrm>
            <a:off x="1006678" y="5608891"/>
            <a:ext cx="968089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The key to </a:t>
            </a:r>
            <a:r>
              <a:rPr lang="en-AU" sz="2400" dirty="0" err="1"/>
              <a:t>Licella’s</a:t>
            </a:r>
            <a:r>
              <a:rPr lang="en-AU" sz="2400" dirty="0"/>
              <a:t> strategy is the use of high temperature steam, combined with catalysts, to break down any organic compound into a synthetic oil.</a:t>
            </a:r>
          </a:p>
        </p:txBody>
      </p:sp>
    </p:spTree>
    <p:extLst>
      <p:ext uri="{BB962C8B-B14F-4D97-AF65-F5344CB8AC3E}">
        <p14:creationId xmlns:p14="http://schemas.microsoft.com/office/powerpoint/2010/main" val="3745734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7F0AD5-0258-C839-6A44-DB25FE672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81" y="455851"/>
            <a:ext cx="5731510" cy="43859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B357A4-C775-66A9-BB2A-32CDD4747933}"/>
              </a:ext>
            </a:extLst>
          </p:cNvPr>
          <p:cNvSpPr txBox="1"/>
          <p:nvPr/>
        </p:nvSpPr>
        <p:spPr>
          <a:xfrm>
            <a:off x="6451134" y="357383"/>
            <a:ext cx="5494789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Advantages?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Rather than use crude oil, </a:t>
            </a:r>
            <a:r>
              <a:rPr lang="en-AU" sz="2400" dirty="0" err="1"/>
              <a:t>Licella</a:t>
            </a:r>
            <a:r>
              <a:rPr lang="en-AU" sz="2400" dirty="0"/>
              <a:t> can produce oil from biomass, therefore bypassing fossil fuels.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The biomass absorbs carbon while it is growing, reducing CO2 levels.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err="1"/>
              <a:t>Licella</a:t>
            </a:r>
            <a:r>
              <a:rPr lang="en-AU" sz="2400" dirty="0"/>
              <a:t> can take organic waste such as plastics and convert them back to oil so they are not added to landfill.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572589-D8A0-ACBB-A49B-C907DC7D7307}"/>
              </a:ext>
            </a:extLst>
          </p:cNvPr>
          <p:cNvSpPr txBox="1"/>
          <p:nvPr/>
        </p:nvSpPr>
        <p:spPr>
          <a:xfrm>
            <a:off x="3048699" y="5156011"/>
            <a:ext cx="6094602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https://www.youtube.com/watch?v=S1N3YqrlEPA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62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4A2DE94A-0678-9775-3142-3AE71D7AA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93" y="217173"/>
            <a:ext cx="7589585" cy="50846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08AAE4-D20B-ACB9-410E-832E8A9AA00A}"/>
              </a:ext>
            </a:extLst>
          </p:cNvPr>
          <p:cNvSpPr txBox="1"/>
          <p:nvPr/>
        </p:nvSpPr>
        <p:spPr>
          <a:xfrm>
            <a:off x="1006678" y="5608891"/>
            <a:ext cx="968089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End result, we still use oil but the oil is a blend of crude oil, plastic waste and oil from biomass.</a:t>
            </a:r>
          </a:p>
        </p:txBody>
      </p:sp>
    </p:spTree>
    <p:extLst>
      <p:ext uri="{BB962C8B-B14F-4D97-AF65-F5344CB8AC3E}">
        <p14:creationId xmlns:p14="http://schemas.microsoft.com/office/powerpoint/2010/main" val="193899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453E53-4D35-986B-A0DE-9C1F3324E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673" y="308554"/>
            <a:ext cx="6480440" cy="46661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10905A-0EAF-081B-1AF8-E4823C075271}"/>
              </a:ext>
            </a:extLst>
          </p:cNvPr>
          <p:cNvSpPr txBox="1"/>
          <p:nvPr/>
        </p:nvSpPr>
        <p:spPr>
          <a:xfrm>
            <a:off x="889232" y="5105551"/>
            <a:ext cx="968089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This is the NSW trial plant, a series of reactors with catalysts and steam</a:t>
            </a:r>
          </a:p>
        </p:txBody>
      </p:sp>
    </p:spTree>
    <p:extLst>
      <p:ext uri="{BB962C8B-B14F-4D97-AF65-F5344CB8AC3E}">
        <p14:creationId xmlns:p14="http://schemas.microsoft.com/office/powerpoint/2010/main" val="1714394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sign, different, flower&#10;&#10;Description automatically generated">
            <a:extLst>
              <a:ext uri="{FF2B5EF4-FFF2-40B4-BE49-F238E27FC236}">
                <a16:creationId xmlns:a16="http://schemas.microsoft.com/office/drawing/2014/main" id="{5183CDC8-462A-ECD2-6707-B19FD188F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828" y="717596"/>
            <a:ext cx="7317827" cy="3174896"/>
          </a:xfrm>
          <a:prstGeom prst="rect">
            <a:avLst/>
          </a:prstGeom>
        </p:spPr>
      </p:pic>
      <p:pic>
        <p:nvPicPr>
          <p:cNvPr id="3" name="Picture 2" descr="A picture containing text, object, clock&#10;&#10;Description automatically generated">
            <a:extLst>
              <a:ext uri="{FF2B5EF4-FFF2-40B4-BE49-F238E27FC236}">
                <a16:creationId xmlns:a16="http://schemas.microsoft.com/office/drawing/2014/main" id="{2E3D208A-E4E0-B2D5-A56F-3A84B0DB5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508" y="4292554"/>
            <a:ext cx="5731510" cy="1847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96BBCD-0648-20B5-7CB5-051A2A91E9C9}"/>
              </a:ext>
            </a:extLst>
          </p:cNvPr>
          <p:cNvSpPr txBox="1"/>
          <p:nvPr/>
        </p:nvSpPr>
        <p:spPr>
          <a:xfrm>
            <a:off x="8491970" y="3476993"/>
            <a:ext cx="347304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Waste plastic contains long polymer molecules.</a:t>
            </a:r>
          </a:p>
        </p:txBody>
      </p:sp>
    </p:spTree>
    <p:extLst>
      <p:ext uri="{BB962C8B-B14F-4D97-AF65-F5344CB8AC3E}">
        <p14:creationId xmlns:p14="http://schemas.microsoft.com/office/powerpoint/2010/main" val="3729441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17BA4EC6-E7B0-4D41-3143-46A8FAB2A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86" y="523433"/>
            <a:ext cx="5731510" cy="3529330"/>
          </a:xfrm>
          <a:prstGeom prst="rect">
            <a:avLst/>
          </a:prstGeom>
        </p:spPr>
      </p:pic>
      <p:pic>
        <p:nvPicPr>
          <p:cNvPr id="3" name="Picture 2" descr="A picture containing device&#10;&#10;Description automatically generated">
            <a:extLst>
              <a:ext uri="{FF2B5EF4-FFF2-40B4-BE49-F238E27FC236}">
                <a16:creationId xmlns:a16="http://schemas.microsoft.com/office/drawing/2014/main" id="{3C0E7C44-10A3-768F-F3F3-5FE640051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680" y="714131"/>
            <a:ext cx="4481126" cy="2356240"/>
          </a:xfrm>
          <a:prstGeom prst="rect">
            <a:avLst/>
          </a:prstGeom>
        </p:spPr>
      </p:pic>
      <p:pic>
        <p:nvPicPr>
          <p:cNvPr id="4" name="Picture 3" descr="A picture containing glass&#10;&#10;Description automatically generated">
            <a:extLst>
              <a:ext uri="{FF2B5EF4-FFF2-40B4-BE49-F238E27FC236}">
                <a16:creationId xmlns:a16="http://schemas.microsoft.com/office/drawing/2014/main" id="{B6F3AEA9-2886-8FE5-D2C4-00AB3E7B0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427" y="3561214"/>
            <a:ext cx="4043024" cy="24201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CB1514-A314-B423-E946-BFFA1F3456A7}"/>
              </a:ext>
            </a:extLst>
          </p:cNvPr>
          <p:cNvSpPr txBox="1"/>
          <p:nvPr/>
        </p:nvSpPr>
        <p:spPr>
          <a:xfrm>
            <a:off x="3540636" y="4395575"/>
            <a:ext cx="3473044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The polymer molecules are broken and reform into a synthetic oil, looking similar to normal crude oil</a:t>
            </a:r>
          </a:p>
        </p:txBody>
      </p:sp>
    </p:spTree>
    <p:extLst>
      <p:ext uri="{BB962C8B-B14F-4D97-AF65-F5344CB8AC3E}">
        <p14:creationId xmlns:p14="http://schemas.microsoft.com/office/powerpoint/2010/main" val="60690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FBEEC8-0154-68B7-5511-8EED5B26A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73" y="88724"/>
            <a:ext cx="7163714" cy="4957296"/>
          </a:xfrm>
          <a:prstGeom prst="rect">
            <a:avLst/>
          </a:prstGeom>
        </p:spPr>
      </p:pic>
      <p:pic>
        <p:nvPicPr>
          <p:cNvPr id="3" name="Picture 2" descr="A screenshot of a computer screen">
            <a:extLst>
              <a:ext uri="{FF2B5EF4-FFF2-40B4-BE49-F238E27FC236}">
                <a16:creationId xmlns:a16="http://schemas.microsoft.com/office/drawing/2014/main" id="{CAAEB877-D1D4-39B2-562F-8C53B769B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57580"/>
            <a:ext cx="5731510" cy="25952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9E955D-92F7-ADA1-4E9E-7234A322E6A8}"/>
              </a:ext>
            </a:extLst>
          </p:cNvPr>
          <p:cNvSpPr txBox="1"/>
          <p:nvPr/>
        </p:nvSpPr>
        <p:spPr>
          <a:xfrm>
            <a:off x="8344529" y="1112020"/>
            <a:ext cx="3210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https://vimeo.com/64346837 </a:t>
            </a: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DE33E4-9512-E52C-42AB-DF717E96C977}"/>
              </a:ext>
            </a:extLst>
          </p:cNvPr>
          <p:cNvSpPr txBox="1"/>
          <p:nvPr/>
        </p:nvSpPr>
        <p:spPr>
          <a:xfrm>
            <a:off x="7821326" y="1838468"/>
            <a:ext cx="347304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The oil is made into monomers or fuels.</a:t>
            </a:r>
          </a:p>
        </p:txBody>
      </p:sp>
    </p:spTree>
    <p:extLst>
      <p:ext uri="{BB962C8B-B14F-4D97-AF65-F5344CB8AC3E}">
        <p14:creationId xmlns:p14="http://schemas.microsoft.com/office/powerpoint/2010/main" val="3460683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6E496216-46AE-1935-A558-3C1A635BD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16" y="285044"/>
            <a:ext cx="8329784" cy="623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03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182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O'Shea</dc:creator>
  <cp:lastModifiedBy>Pat O'Shea</cp:lastModifiedBy>
  <cp:revision>1</cp:revision>
  <dcterms:created xsi:type="dcterms:W3CDTF">2022-10-16T03:04:35Z</dcterms:created>
  <dcterms:modified xsi:type="dcterms:W3CDTF">2022-10-16T03:30:16Z</dcterms:modified>
</cp:coreProperties>
</file>