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70037-D298-49DD-B338-42EC3DB54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B11583-F061-4025-AC66-3E8BA441B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1DF5C-2CA8-40B5-9F8C-3AD43031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5CC5-FB80-44E1-8023-1B6251EA49C3}" type="datetimeFigureOut">
              <a:rPr lang="en-AU" smtClean="0"/>
              <a:t>12/04/2018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282FC-6D51-405C-BFE5-A45439EF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21F62-5C33-4324-9750-18D920F2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B698-B094-40CB-893E-4A57474B53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998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DFEDE-D931-461F-A117-AFA6ECE0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2F6C1-8E6A-4DBE-8B0A-A8F56D164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642D-CFD5-4ED0-9778-CBCBC9BBE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5CC5-FB80-44E1-8023-1B6251EA49C3}" type="datetimeFigureOut">
              <a:rPr lang="en-AU" smtClean="0"/>
              <a:t>12/04/2018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AF95F-7D31-496E-8DCC-F94E8DB2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9A880-F719-4594-8559-4F039456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B698-B094-40CB-893E-4A57474B53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23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5555E8-628B-44AB-A768-54A94E9B2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BE2BA-304B-4754-A97D-C20E03008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BA915-3F2D-4817-94F2-75B027B62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5CC5-FB80-44E1-8023-1B6251EA49C3}" type="datetimeFigureOut">
              <a:rPr lang="en-AU" smtClean="0"/>
              <a:t>12/04/2018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8FC15-67D6-43E1-8DC5-3922E181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4416-67D4-42C2-8A2B-DF147B4A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B698-B094-40CB-893E-4A57474B53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598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333E7-A09A-4C2A-AEE5-FE1156D7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C6D0B-0C93-424C-A6BB-4E1484288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A0406-26B8-47AE-B0D3-6259FA81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5CC5-FB80-44E1-8023-1B6251EA49C3}" type="datetimeFigureOut">
              <a:rPr lang="en-AU" smtClean="0"/>
              <a:t>12/04/2018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2C1E6-AA5A-4D53-97CC-38CCA3B6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87101-C527-4377-8772-064E0B88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B698-B094-40CB-893E-4A57474B53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157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AB99F-ECCC-47AB-BF28-3E1DE08A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5C029-F381-4FD6-A19B-7A439BAE5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9F1CA-F533-4DD3-AE8C-FD0C352B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5CC5-FB80-44E1-8023-1B6251EA49C3}" type="datetimeFigureOut">
              <a:rPr lang="en-AU" smtClean="0"/>
              <a:t>12/04/2018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BE5B1-6D73-41FC-8882-B226FEA3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19FEA-08B4-4693-B882-E568AD33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B698-B094-40CB-893E-4A57474B53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776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7C4AE-C48C-4C51-B8B8-80621362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FD6F1-6D65-40CB-A3A3-EB6EC68F9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3DE26-B6B8-44A5-8A4A-FB3BFB7B8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0E2D6-017C-4FFD-8CF4-DBCB4873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5CC5-FB80-44E1-8023-1B6251EA49C3}" type="datetimeFigureOut">
              <a:rPr lang="en-AU" smtClean="0"/>
              <a:t>12/04/2018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FE06C-A19E-4C4B-9167-52225D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F50F2-1302-4A40-AC2B-761C02E9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B698-B094-40CB-893E-4A57474B53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74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D5C18-FE24-4608-9F5D-395184B6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870A2-DCA2-424A-8990-38F8320FC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66643-DB17-4B75-8F9F-DE4FFC272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8D657-BFF1-4C89-92EC-2AA62225B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2C9E3-5339-47FE-AD03-8EE12A0B3A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0DE49F-DB1A-48B8-A127-15B4C93B3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5CC5-FB80-44E1-8023-1B6251EA49C3}" type="datetimeFigureOut">
              <a:rPr lang="en-AU" smtClean="0"/>
              <a:t>12/04/2018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F21B4B-6CF3-43A9-A421-1D6FAC2F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149F21-B0F4-4DD5-930D-44E1D230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B698-B094-40CB-893E-4A57474B53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11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404CA-41D3-4100-AC4F-8892F755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9FEAD-9AB4-47EF-BB5E-76BEEC34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5CC5-FB80-44E1-8023-1B6251EA49C3}" type="datetimeFigureOut">
              <a:rPr lang="en-AU" smtClean="0"/>
              <a:t>12/04/2018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9CFF4-3ADE-43A3-ABA8-DD1757D4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604D9-C0E7-46A3-92CC-E9743765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B698-B094-40CB-893E-4A57474B53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6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3C3217-1154-4EA6-87C8-DF615F75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5CC5-FB80-44E1-8023-1B6251EA49C3}" type="datetimeFigureOut">
              <a:rPr lang="en-AU" smtClean="0"/>
              <a:t>12/04/2018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997BD0-00DC-4DD4-8EF2-FE9C85E22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B0183-EB9F-457E-A50D-596BFD4B3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B698-B094-40CB-893E-4A57474B53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854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1A201-5C18-41A4-87BA-8F8713ED2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829F6-6FB1-40CB-8B86-A036FAC71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64FC9-7FB3-4ABB-B627-7A31B476F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3B00D-3C4A-46BF-991F-4196D30E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5CC5-FB80-44E1-8023-1B6251EA49C3}" type="datetimeFigureOut">
              <a:rPr lang="en-AU" smtClean="0"/>
              <a:t>12/04/2018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7CC47-0FE2-4649-919D-BBFDFDC4C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F8E41-468D-4016-A637-CDB8BB19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B698-B094-40CB-893E-4A57474B53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072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D8BF-32ED-46C7-B350-3E534BE13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30A04-A7F2-4E48-A69B-ABFB41CA5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4B0B4-B4C7-45AF-B86E-0080D4DBE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EE44B-AEDF-4AC4-BB0F-785AC2EA0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5CC5-FB80-44E1-8023-1B6251EA49C3}" type="datetimeFigureOut">
              <a:rPr lang="en-AU" smtClean="0"/>
              <a:t>12/04/2018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1E921-9ACB-48CE-962A-8EC1586D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4120B-F0E6-44F4-9F7F-96107907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B698-B094-40CB-893E-4A57474B53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67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D7076B-B5CE-4829-97C9-5DA307E8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20A53-CDF8-4E41-82EB-9C7AD75B3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C638B-0D3F-4F73-8A37-6DC5E75C8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95CC5-FB80-44E1-8023-1B6251EA49C3}" type="datetimeFigureOut">
              <a:rPr lang="en-AU" smtClean="0"/>
              <a:t>12/04/2018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BCC98-9637-49B5-A964-7ADC84E0A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0DF9B-9B49-43FD-9890-B1DB897D2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7B698-B094-40CB-893E-4A57474B53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483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B8B8E4-A419-4F66-91A4-85289672C7DA}"/>
              </a:ext>
            </a:extLst>
          </p:cNvPr>
          <p:cNvSpPr/>
          <p:nvPr/>
        </p:nvSpPr>
        <p:spPr>
          <a:xfrm>
            <a:off x="3476142" y="476082"/>
            <a:ext cx="5558188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AU" sz="3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 Australian Tesla project</a:t>
            </a:r>
            <a:endParaRPr lang="en-AU" sz="3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5F2545-1BB3-47DE-9ED1-7160BC0354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5" y="1163116"/>
            <a:ext cx="4228879" cy="49031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F5AE0E-75BF-4CD8-825A-769674998DD0}"/>
              </a:ext>
            </a:extLst>
          </p:cNvPr>
          <p:cNvSpPr txBox="1"/>
          <p:nvPr/>
        </p:nvSpPr>
        <p:spPr>
          <a:xfrm>
            <a:off x="6676373" y="2141951"/>
            <a:ext cx="4672208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b="1" dirty="0"/>
              <a:t>Where?</a:t>
            </a:r>
          </a:p>
          <a:p>
            <a:r>
              <a:rPr lang="en-AU" sz="2800" dirty="0" err="1"/>
              <a:t>Hornsdale</a:t>
            </a:r>
            <a:r>
              <a:rPr lang="en-AU" sz="2800" dirty="0"/>
              <a:t> Power Complex</a:t>
            </a:r>
          </a:p>
          <a:p>
            <a:endParaRPr lang="en-AU" sz="2800" dirty="0"/>
          </a:p>
          <a:p>
            <a:r>
              <a:rPr lang="en-AU" sz="2800" dirty="0"/>
              <a:t>Jamestown South Australia</a:t>
            </a:r>
          </a:p>
          <a:p>
            <a:r>
              <a:rPr lang="en-AU" sz="2800" i="1" dirty="0"/>
              <a:t>about 300 </a:t>
            </a:r>
            <a:r>
              <a:rPr lang="en-AU" sz="2800" i="1" dirty="0" err="1"/>
              <a:t>kms</a:t>
            </a:r>
            <a:r>
              <a:rPr lang="en-AU" sz="2800" i="1" dirty="0"/>
              <a:t> north of Adelaide</a:t>
            </a:r>
          </a:p>
        </p:txBody>
      </p:sp>
    </p:spTree>
    <p:extLst>
      <p:ext uri="{BB962C8B-B14F-4D97-AF65-F5344CB8AC3E}">
        <p14:creationId xmlns:p14="http://schemas.microsoft.com/office/powerpoint/2010/main" val="3741783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B2FF01-7199-4706-A2F8-6E0E74F66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90" y="1894562"/>
            <a:ext cx="6027661" cy="35793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B1EED-523D-41C6-BF06-AE083F7D7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744" y="1894562"/>
            <a:ext cx="4769695" cy="2489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40F23B-B876-47A7-8C6D-DD799F79708D}"/>
              </a:ext>
            </a:extLst>
          </p:cNvPr>
          <p:cNvSpPr txBox="1"/>
          <p:nvPr/>
        </p:nvSpPr>
        <p:spPr>
          <a:xfrm>
            <a:off x="2029216" y="626301"/>
            <a:ext cx="91440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It is mined in the </a:t>
            </a:r>
            <a:r>
              <a:rPr lang="en-AU" sz="2800" dirty="0" err="1"/>
              <a:t>Attacama</a:t>
            </a:r>
            <a:r>
              <a:rPr lang="en-AU" sz="2800" dirty="0"/>
              <a:t> desert in Chile where it never rains! Hence the soluble lithium does not wash away.</a:t>
            </a:r>
          </a:p>
        </p:txBody>
      </p:sp>
    </p:spTree>
    <p:extLst>
      <p:ext uri="{BB962C8B-B14F-4D97-AF65-F5344CB8AC3E}">
        <p14:creationId xmlns:p14="http://schemas.microsoft.com/office/powerpoint/2010/main" val="309094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76EE48-56F1-43F9-BE1F-7F45648C7B7F}"/>
              </a:ext>
            </a:extLst>
          </p:cNvPr>
          <p:cNvSpPr/>
          <p:nvPr/>
        </p:nvSpPr>
        <p:spPr>
          <a:xfrm>
            <a:off x="3476142" y="476082"/>
            <a:ext cx="2113848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AU" sz="3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it?</a:t>
            </a:r>
            <a:endParaRPr lang="en-AU" sz="3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4A089D-2049-497B-B77B-CE0F50340E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69" y="1416046"/>
            <a:ext cx="10046007" cy="40259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ACE4FC-79C4-4113-B450-DC725D9E52FB}"/>
              </a:ext>
            </a:extLst>
          </p:cNvPr>
          <p:cNvSpPr txBox="1"/>
          <p:nvPr/>
        </p:nvSpPr>
        <p:spPr>
          <a:xfrm>
            <a:off x="1903956" y="5686816"/>
            <a:ext cx="9093896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A set of connected cells to be used to store electrical energy.</a:t>
            </a:r>
          </a:p>
        </p:txBody>
      </p:sp>
    </p:spTree>
    <p:extLst>
      <p:ext uri="{BB962C8B-B14F-4D97-AF65-F5344CB8AC3E}">
        <p14:creationId xmlns:p14="http://schemas.microsoft.com/office/powerpoint/2010/main" val="186720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5611F1-76E6-45FA-8179-2BF5D908E3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1" y="1233678"/>
            <a:ext cx="9611030" cy="4490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BE8F61-B7BD-4B07-97C5-B90F567D5A69}"/>
              </a:ext>
            </a:extLst>
          </p:cNvPr>
          <p:cNvSpPr txBox="1"/>
          <p:nvPr/>
        </p:nvSpPr>
        <p:spPr>
          <a:xfrm>
            <a:off x="513566" y="288099"/>
            <a:ext cx="1152394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Located beside a windfarm – the role of the windfarm to supply the electricity.</a:t>
            </a:r>
          </a:p>
        </p:txBody>
      </p:sp>
    </p:spTree>
    <p:extLst>
      <p:ext uri="{BB962C8B-B14F-4D97-AF65-F5344CB8AC3E}">
        <p14:creationId xmlns:p14="http://schemas.microsoft.com/office/powerpoint/2010/main" val="276146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C3FC68-0F0D-4744-A418-9F7CF6047C81}"/>
              </a:ext>
            </a:extLst>
          </p:cNvPr>
          <p:cNvSpPr txBox="1"/>
          <p:nvPr/>
        </p:nvSpPr>
        <p:spPr>
          <a:xfrm>
            <a:off x="926927" y="313151"/>
            <a:ext cx="972019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b="1" dirty="0"/>
              <a:t>Size</a:t>
            </a:r>
            <a:r>
              <a:rPr lang="en-AU" sz="3000" dirty="0"/>
              <a:t>: 100 MW</a:t>
            </a:r>
          </a:p>
          <a:p>
            <a:r>
              <a:rPr lang="en-AU" sz="3000" dirty="0"/>
              <a:t>Can power 50000 homes for 1 hour</a:t>
            </a:r>
          </a:p>
          <a:p>
            <a:r>
              <a:rPr lang="en-AU" sz="3000" dirty="0"/>
              <a:t>Useful in balancing power demand every day, not just when there is a power outage- a typical day is shown below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6DAF0-70AA-4290-9AA7-261B2E8F0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037" y="2432920"/>
            <a:ext cx="62579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8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DE1959-DC14-4524-B3A8-D6F73214F3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2129425"/>
            <a:ext cx="9406003" cy="36336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866EDE-8091-48F8-BB8B-5C79FB8F97EB}"/>
              </a:ext>
            </a:extLst>
          </p:cNvPr>
          <p:cNvSpPr txBox="1"/>
          <p:nvPr/>
        </p:nvSpPr>
        <p:spPr>
          <a:xfrm>
            <a:off x="889348" y="237995"/>
            <a:ext cx="1047175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It is not a single battery, rather it is thousands of small cells like in any typical mobile device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227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18AF07-B87A-4279-86C9-4F0EC53261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7" y="1418051"/>
            <a:ext cx="8008176" cy="4694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14B466-226C-4A13-812F-1C53CB8AC75B}"/>
              </a:ext>
            </a:extLst>
          </p:cNvPr>
          <p:cNvSpPr txBox="1"/>
          <p:nvPr/>
        </p:nvSpPr>
        <p:spPr>
          <a:xfrm>
            <a:off x="1453019" y="450937"/>
            <a:ext cx="985798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The last 20 years has seen rapid improvement in lithium technology.</a:t>
            </a:r>
          </a:p>
        </p:txBody>
      </p:sp>
    </p:spTree>
    <p:extLst>
      <p:ext uri="{BB962C8B-B14F-4D97-AF65-F5344CB8AC3E}">
        <p14:creationId xmlns:p14="http://schemas.microsoft.com/office/powerpoint/2010/main" val="255575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1D0133-E607-4F6E-B198-F020967383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45" y="1877599"/>
            <a:ext cx="6589117" cy="39344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29E9F-CE68-4FCB-9F71-6FCA8891CD83}"/>
              </a:ext>
            </a:extLst>
          </p:cNvPr>
          <p:cNvSpPr txBox="1"/>
          <p:nvPr/>
        </p:nvSpPr>
        <p:spPr>
          <a:xfrm>
            <a:off x="1240077" y="200416"/>
            <a:ext cx="8668011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b="1" dirty="0"/>
              <a:t>Why lithium</a:t>
            </a:r>
            <a:r>
              <a:rPr lang="en-AU" sz="2800" dirty="0"/>
              <a:t>? Simples!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It is the lightest metal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It offers the highest potential of any metal</a:t>
            </a:r>
          </a:p>
        </p:txBody>
      </p:sp>
    </p:spTree>
    <p:extLst>
      <p:ext uri="{BB962C8B-B14F-4D97-AF65-F5344CB8AC3E}">
        <p14:creationId xmlns:p14="http://schemas.microsoft.com/office/powerpoint/2010/main" val="233749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FDD7F-73FE-496A-A489-2F05ACC348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9280" y="818141"/>
            <a:ext cx="7141306" cy="5221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259708-1993-4949-A6FD-08473D61F142}"/>
              </a:ext>
            </a:extLst>
          </p:cNvPr>
          <p:cNvSpPr txBox="1"/>
          <p:nvPr/>
        </p:nvSpPr>
        <p:spPr>
          <a:xfrm>
            <a:off x="338202" y="363255"/>
            <a:ext cx="3407079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Technology – very complex!</a:t>
            </a:r>
          </a:p>
          <a:p>
            <a:r>
              <a:rPr lang="en-AU" sz="2600" dirty="0"/>
              <a:t>No aqueous solutions</a:t>
            </a:r>
          </a:p>
          <a:p>
            <a:r>
              <a:rPr lang="en-AU" sz="2600" dirty="0"/>
              <a:t>Flowing lithium ions</a:t>
            </a:r>
          </a:p>
        </p:txBody>
      </p:sp>
    </p:spTree>
    <p:extLst>
      <p:ext uri="{BB962C8B-B14F-4D97-AF65-F5344CB8AC3E}">
        <p14:creationId xmlns:p14="http://schemas.microsoft.com/office/powerpoint/2010/main" val="225395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F46DC-775B-4D52-92C7-0DF80FA3D279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26" y="1327760"/>
            <a:ext cx="9469677" cy="40459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995C7F-4E48-40FD-8140-3FDCC32247F8}"/>
              </a:ext>
            </a:extLst>
          </p:cNvPr>
          <p:cNvSpPr txBox="1"/>
          <p:nvPr/>
        </p:nvSpPr>
        <p:spPr>
          <a:xfrm>
            <a:off x="576197" y="413359"/>
            <a:ext cx="1096027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Lithium technology has a spin-off – a whole new industry based on lithium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08FF5-807A-4586-93FB-A7542DDD7776}"/>
              </a:ext>
            </a:extLst>
          </p:cNvPr>
          <p:cNvSpPr txBox="1"/>
          <p:nvPr/>
        </p:nvSpPr>
        <p:spPr>
          <a:xfrm>
            <a:off x="2379945" y="5611660"/>
            <a:ext cx="769098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Look at the world price of lithium</a:t>
            </a:r>
          </a:p>
        </p:txBody>
      </p:sp>
    </p:spTree>
    <p:extLst>
      <p:ext uri="{BB962C8B-B14F-4D97-AF65-F5344CB8AC3E}">
        <p14:creationId xmlns:p14="http://schemas.microsoft.com/office/powerpoint/2010/main" val="2521789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188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5</cp:revision>
  <dcterms:created xsi:type="dcterms:W3CDTF">2018-04-09T08:43:08Z</dcterms:created>
  <dcterms:modified xsi:type="dcterms:W3CDTF">2018-04-12T10:08:06Z</dcterms:modified>
</cp:coreProperties>
</file>