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3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A1C34D-EB32-45B3-A3D1-494D28550D7F}" v="6" dt="2022-04-21T08:40:38.4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393E5-5713-4ABE-8C5C-4E274221F4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A967C2-76B3-4454-93A0-AA69270045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10D64-F9AA-4410-80F8-4768F4756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90DD-5A18-45C8-A72E-D38F9770D9A8}" type="datetimeFigureOut">
              <a:rPr lang="en-AU" smtClean="0"/>
              <a:t>21/04/2022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B39C1-5427-42E6-97C6-53B5429B7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E37AA-4D95-44E1-81A1-317D3F96E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B6AE-5203-4F70-A7CC-0B68EA537A3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8370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6B57-2CB9-4D63-B78B-764F3FC05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2752C9-B745-4992-87F7-C489E7C00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18946-9BA3-4315-89AC-401C41AAE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90DD-5A18-45C8-A72E-D38F9770D9A8}" type="datetimeFigureOut">
              <a:rPr lang="en-AU" smtClean="0"/>
              <a:t>21/04/2022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9E826-D980-4E82-9FC1-3EB31AF71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2E432-5F21-404F-821A-4A12B27DA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B6AE-5203-4F70-A7CC-0B68EA537A3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62251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21CC83-5D36-4084-AE4C-9665F9755B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A59460-C5C2-44F8-9E8D-D62B4E4255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C31C5-113D-412F-958E-15C4E46C3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90DD-5A18-45C8-A72E-D38F9770D9A8}" type="datetimeFigureOut">
              <a:rPr lang="en-AU" smtClean="0"/>
              <a:t>21/04/2022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DEA5C-BC4D-436E-AFA7-12E7E6433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399AA-C045-4162-954F-D8B00E03C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B6AE-5203-4F70-A7CC-0B68EA537A3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809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7C4FD-7D2C-4D6C-8E14-45FD510A7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56EEF-3473-4D43-B83C-951BDF6DB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82E64-9620-4B25-B5DF-CA1B7560F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90DD-5A18-45C8-A72E-D38F9770D9A8}" type="datetimeFigureOut">
              <a:rPr lang="en-AU" smtClean="0"/>
              <a:t>21/04/2022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D8257-1771-435B-9186-F1DA338A6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D4DB3-D9B7-453E-95AA-EEC6F45F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B6AE-5203-4F70-A7CC-0B68EA537A3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9976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99CB6-B1D1-4D88-9E98-54D21D4B2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2F7FC-7254-4364-A21E-5DAEF548E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DF75D-DE5E-420E-98E0-87E63A6C7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90DD-5A18-45C8-A72E-D38F9770D9A8}" type="datetimeFigureOut">
              <a:rPr lang="en-AU" smtClean="0"/>
              <a:t>21/04/2022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9AFF9-AAF9-4B42-A1F4-5D82E2F5B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416F8-FA62-44C9-B462-82853DDB6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B6AE-5203-4F70-A7CC-0B68EA537A3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3706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C0385-A249-471C-82AD-06385C91B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A8C6F-D9BE-41F4-AAB0-977124AFFB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8E1B6-AF86-48D0-9D90-10DB9A2FF3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6E00F4-59FD-47D8-B07C-D88735761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90DD-5A18-45C8-A72E-D38F9770D9A8}" type="datetimeFigureOut">
              <a:rPr lang="en-AU" smtClean="0"/>
              <a:t>21/04/2022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A34AE1-796F-42B6-AC65-5A9EC15CB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1C72B-152F-42E9-B28B-092D47131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B6AE-5203-4F70-A7CC-0B68EA537A3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4949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0F94C-AA97-4AA9-BE79-0D2D66C83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EAF7F-4E31-4B92-AB2C-96E14D1A2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DA42A-9102-4E9A-B5C8-BB0262D1E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18D02D-C895-4B6C-88ED-AC544E09B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33E8EF-A420-4B4F-B686-3858301EFC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C995D1-7E0B-4E6A-A94F-A08AE4F44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90DD-5A18-45C8-A72E-D38F9770D9A8}" type="datetimeFigureOut">
              <a:rPr lang="en-AU" smtClean="0"/>
              <a:t>21/04/2022</a:t>
            </a:fld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446C6F-82FF-43AA-B407-07ED9C730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4AD267-5A4D-4EF5-BDAC-06A1B117E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B6AE-5203-4F70-A7CC-0B68EA537A3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33189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0F2E2-D61B-4FD4-A1AA-11ADC0AFF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AD6210-2078-48E7-8237-6E585C905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90DD-5A18-45C8-A72E-D38F9770D9A8}" type="datetimeFigureOut">
              <a:rPr lang="en-AU" smtClean="0"/>
              <a:t>21/04/2022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7229CD-7FF2-4875-88F7-78E8CB4C0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9B19D-0815-41F2-A685-99482E850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B6AE-5203-4F70-A7CC-0B68EA537A3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4873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3A9EAB-063E-4BB2-83E2-6C0D60CF4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90DD-5A18-45C8-A72E-D38F9770D9A8}" type="datetimeFigureOut">
              <a:rPr lang="en-AU" smtClean="0"/>
              <a:t>21/04/2022</a:t>
            </a:fld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6C7CBF-1260-4E00-8AF5-55FCFA69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BF921-38FB-484A-8F2B-3B8FBC519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B6AE-5203-4F70-A7CC-0B68EA537A3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4160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734BB-D657-4942-B1A5-EF43725FD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97CB3-214F-4153-9DA0-6AEAB7CEF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D0B635-2D94-4219-ACF5-469CB8E6B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38BA8C-876A-4116-B03D-EF09A8110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90DD-5A18-45C8-A72E-D38F9770D9A8}" type="datetimeFigureOut">
              <a:rPr lang="en-AU" smtClean="0"/>
              <a:t>21/04/2022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BA1408-5F26-441E-8205-AB4ADDF3F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2393DC-29E8-456E-9912-AFF47448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B6AE-5203-4F70-A7CC-0B68EA537A3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3896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D1F28-589F-46EF-99FE-5C50F2BDC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10F4BA-6761-4136-81F6-4C340193F7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3336EB-2A7B-4B2C-8A90-F7834BB94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C2BAE1-6538-4A7F-82C4-B15F9A29D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90DD-5A18-45C8-A72E-D38F9770D9A8}" type="datetimeFigureOut">
              <a:rPr lang="en-AU" smtClean="0"/>
              <a:t>21/04/2022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EBC8DA-E10A-46F4-ACDD-C28AE956F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B60B9-6720-4A8B-9EE3-4A6C5AF2F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B6AE-5203-4F70-A7CC-0B68EA537A3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99147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7C58F6-85E1-4C63-9E49-9491C94B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38117-C8EC-49C8-88B0-D682BC9AB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AFF83-2AD2-4CB1-BA28-2241B1017C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390DD-5A18-45C8-A72E-D38F9770D9A8}" type="datetimeFigureOut">
              <a:rPr lang="en-AU" smtClean="0"/>
              <a:t>21/04/2022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F28C6-56B8-414A-99F0-1D52BF052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1D6DA-F1CC-4944-8577-2D8F58AF2D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8B6AE-5203-4F70-A7CC-0B68EA537A3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510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anollose.com/media/videos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7E5057-D246-4B5B-AF02-1567A6CC9E57}"/>
              </a:ext>
            </a:extLst>
          </p:cNvPr>
          <p:cNvSpPr txBox="1"/>
          <p:nvPr/>
        </p:nvSpPr>
        <p:spPr>
          <a:xfrm>
            <a:off x="7380407" y="743447"/>
            <a:ext cx="3973385" cy="36920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atin typeface="+mj-lt"/>
                <a:ea typeface="+mj-ea"/>
                <a:cs typeface="+mj-cs"/>
              </a:rPr>
              <a:t>Nullarbor Fibre: 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atin typeface="+mj-lt"/>
                <a:ea typeface="+mj-ea"/>
                <a:cs typeface="+mj-cs"/>
              </a:rPr>
              <a:t>rayon made from biomass by Nullarbor Fibres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481D0E-ADA2-E679-793B-B1A657E15D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98" r="19346"/>
          <a:stretch/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65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0E9A6ED-B880-44EA-8D60-C9D3C82C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57D3FBCA-77BC-4326-B169-58FB8D6E8632}"/>
              </a:ext>
            </a:extLst>
          </p:cNvPr>
          <p:cNvSpPr txBox="1"/>
          <p:nvPr/>
        </p:nvSpPr>
        <p:spPr>
          <a:xfrm>
            <a:off x="204314" y="2398030"/>
            <a:ext cx="5180245" cy="37310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u="sng" dirty="0"/>
              <a:t>Rayon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Rayon is made from pulped cellulose. It is 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   a popular fibre, also referred to as viscose.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Cellulose is a natural polymer made from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     glucose monomers as shown below.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key to rayon production is sourcing the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     cellulose required.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DE6625-8257-4C20-9BE5-10EF44332C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16" r="20888" b="1"/>
          <a:stretch/>
        </p:blipFill>
        <p:spPr>
          <a:xfrm>
            <a:off x="6260841" y="557190"/>
            <a:ext cx="5072686" cy="5360394"/>
          </a:xfrm>
          <a:prstGeom prst="rect">
            <a:avLst/>
          </a:prstGeom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25B367-1B53-4329-AACC-6CDE1B9EAF33}"/>
              </a:ext>
            </a:extLst>
          </p:cNvPr>
          <p:cNvSpPr txBox="1"/>
          <p:nvPr/>
        </p:nvSpPr>
        <p:spPr>
          <a:xfrm>
            <a:off x="10175846" y="3429000"/>
            <a:ext cx="981511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/>
              <a:t>glucose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55D3FA-FBB9-48D3-8911-9E4433CD0FF2}"/>
              </a:ext>
            </a:extLst>
          </p:cNvPr>
          <p:cNvSpPr txBox="1"/>
          <p:nvPr/>
        </p:nvSpPr>
        <p:spPr>
          <a:xfrm>
            <a:off x="6418977" y="3323439"/>
            <a:ext cx="981511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/>
              <a:t>glucose</a:t>
            </a:r>
          </a:p>
        </p:txBody>
      </p:sp>
    </p:spTree>
    <p:extLst>
      <p:ext uri="{BB962C8B-B14F-4D97-AF65-F5344CB8AC3E}">
        <p14:creationId xmlns:p14="http://schemas.microsoft.com/office/powerpoint/2010/main" val="3648969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AE470A-878D-47EB-B70F-1EC4CAD502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23" r="27385" b="2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72F0BE-B789-4624-92AF-F979A523E6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33" r="33239" b="1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6A26BE-B6D0-43A5-AE00-FFA7646AB4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8" r="6297" b="-1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738CBB-29C2-4D2C-BF77-E521D35E3851}"/>
              </a:ext>
            </a:extLst>
          </p:cNvPr>
          <p:cNvSpPr txBox="1"/>
          <p:nvPr/>
        </p:nvSpPr>
        <p:spPr>
          <a:xfrm>
            <a:off x="448056" y="2514600"/>
            <a:ext cx="4922338" cy="3666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Traditional rayon production uses one of these 3 sources of cellulose –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bamboo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timber or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cotton.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The widespread use of these three raw materials leads to various stresses on water supplies and arable land.</a:t>
            </a:r>
          </a:p>
        </p:txBody>
      </p:sp>
    </p:spTree>
    <p:extLst>
      <p:ext uri="{BB962C8B-B14F-4D97-AF65-F5344CB8AC3E}">
        <p14:creationId xmlns:p14="http://schemas.microsoft.com/office/powerpoint/2010/main" val="1701461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3" descr="Green building in a cornfield">
            <a:extLst>
              <a:ext uri="{FF2B5EF4-FFF2-40B4-BE49-F238E27FC236}">
                <a16:creationId xmlns:a16="http://schemas.microsoft.com/office/drawing/2014/main" id="{4A6D54BB-C2DC-79AE-8F08-215FA1DB10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617" b="-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0" name="Rectangle 9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4F2A2A-549A-4D13-922A-8EC9F8D2DAC7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Nanollose has taken a new approach to rayon production by using biomass as a source of cellulose, a waste material in place of an important resource. </a:t>
            </a:r>
          </a:p>
        </p:txBody>
      </p:sp>
    </p:spTree>
    <p:extLst>
      <p:ext uri="{BB962C8B-B14F-4D97-AF65-F5344CB8AC3E}">
        <p14:creationId xmlns:p14="http://schemas.microsoft.com/office/powerpoint/2010/main" val="3033422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261FB9-122A-48B1-B42C-4E04D9939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4" y="537527"/>
            <a:ext cx="11325593" cy="604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06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CED610-5C63-43B5-A6A9-B12C07DDE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15924"/>
            <a:ext cx="5804033" cy="58134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60290F-8709-4B63-ADA0-70FEF5E43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15924"/>
            <a:ext cx="4591050" cy="2247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41A901-04B1-46F4-9CBC-1BC495385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94" y="3429000"/>
            <a:ext cx="5086611" cy="2997354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7A565DF9-C099-48EA-8E35-C94EA477935E}"/>
              </a:ext>
            </a:extLst>
          </p:cNvPr>
          <p:cNvSpPr/>
          <p:nvPr/>
        </p:nvSpPr>
        <p:spPr>
          <a:xfrm>
            <a:off x="4029075" y="2790825"/>
            <a:ext cx="257175" cy="638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BE1C29CC-4975-4CE7-8212-A04B724E0FFF}"/>
              </a:ext>
            </a:extLst>
          </p:cNvPr>
          <p:cNvSpPr/>
          <p:nvPr/>
        </p:nvSpPr>
        <p:spPr>
          <a:xfrm rot="16200000">
            <a:off x="5629275" y="3848100"/>
            <a:ext cx="257175" cy="638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91B9D8-54C2-4D65-A6F8-406C42594604}"/>
              </a:ext>
            </a:extLst>
          </p:cNvPr>
          <p:cNvSpPr txBox="1"/>
          <p:nvPr/>
        </p:nvSpPr>
        <p:spPr>
          <a:xfrm>
            <a:off x="381000" y="2663824"/>
            <a:ext cx="2457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Coconut waste to cellulose to rayon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C5ACC4-D314-4E87-9360-E467A3840BD4}"/>
              </a:ext>
            </a:extLst>
          </p:cNvPr>
          <p:cNvSpPr txBox="1"/>
          <p:nvPr/>
        </p:nvSpPr>
        <p:spPr>
          <a:xfrm>
            <a:off x="1095505" y="6229349"/>
            <a:ext cx="754464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Nanollose is using waste from the coconut industry as the source of cellulose</a:t>
            </a:r>
          </a:p>
        </p:txBody>
      </p:sp>
    </p:spTree>
    <p:extLst>
      <p:ext uri="{BB962C8B-B14F-4D97-AF65-F5344CB8AC3E}">
        <p14:creationId xmlns:p14="http://schemas.microsoft.com/office/powerpoint/2010/main" val="3031495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23A0BD-6554-42D4-A150-598057F00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94" y="474027"/>
            <a:ext cx="9956655" cy="52695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E559BB-FBF9-430C-8D88-5A6F1709ED73}"/>
              </a:ext>
            </a:extLst>
          </p:cNvPr>
          <p:cNvSpPr txBox="1"/>
          <p:nvPr/>
        </p:nvSpPr>
        <p:spPr>
          <a:xfrm>
            <a:off x="2550721" y="5480694"/>
            <a:ext cx="6096000" cy="1173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https://nanollose.com/media/videos/</a:t>
            </a: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69317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155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 O'Shea</dc:creator>
  <cp:lastModifiedBy>Pat O'Shea</cp:lastModifiedBy>
  <cp:revision>3</cp:revision>
  <dcterms:created xsi:type="dcterms:W3CDTF">2022-03-22T02:45:58Z</dcterms:created>
  <dcterms:modified xsi:type="dcterms:W3CDTF">2022-04-21T08:40:44Z</dcterms:modified>
</cp:coreProperties>
</file>