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147C8-1E43-4700-ACD3-B3B0D3C35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E9A42-DE15-4A3F-9FF7-08A6D628F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74FE-BEDA-4A2B-A054-91527540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9525-2935-447C-BE34-7EBF1235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7EDD4-DC3E-4C6A-81E2-0C3E33F8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56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43EF-F481-4FCF-9B7F-4459824F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B261D-BD23-4C83-A3AE-8157E8864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888A-1C31-4FDA-A26C-CE4352D3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57B52-B1AC-46BB-B3EC-51DBB94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E13FA-417B-4CD4-A991-879A87B9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1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D210A-0EDC-45E0-AC8A-12642A75C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84A64-51D2-4BB6-A139-6EB0CB507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275E-71D8-4ECB-A838-9169E5AE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AD46-F308-425F-BF65-D013CFE6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7A560-C85D-43C8-A7F2-E585EED3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7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695B-8B57-4D04-8863-5DCDD611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B9FB-4AD0-42F5-90F6-6A651352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F1AC-F354-44E6-9178-58E56E12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B1E06-5BC0-4D14-B382-F2F60931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A8BD-02AB-4E7F-AB79-81B0E9A0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51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6C95-2808-4FE1-86A0-84C1C061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B8E4-118D-4B99-B947-4F5D7220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84C7-E723-40BE-A264-7113F81F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991C-3721-4970-8895-7ADA673D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1AA1-F531-4D86-BD06-A854BC8C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76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1271-5F13-46FB-8D5A-A729219D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EBBD-A31F-4C32-86F5-015DA568C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0F7BE-F5BA-490B-B274-D986F2746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65090-952D-454A-8A76-631B3705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AD6A5-BB17-4101-A688-81F25E50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EB86-0F15-4F94-81E5-15516865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70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BE1E-D0FE-4A08-8787-3D95FABA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3506A-0B04-4F48-87C2-D222BEE1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4C353-A0A3-4245-8DA6-61726941B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0D040-B6DD-4B84-9032-07475E661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02322-BE80-4F31-BD9A-4542DC5D5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66393-8C41-4962-829C-9325A520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0CA41-41A7-4CF3-AEF0-ABF53480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B5788-1D0F-42B5-AEDD-4F97B238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48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1645-747D-4F9E-99F7-9EF25BB3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6F836-2F2E-4211-962D-C455A85A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63F14-6C3A-419E-84CD-2D4CE7B4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5323C-A44D-4FC6-AEB2-123D7149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88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EDA71-2563-4C64-AD2D-70A55026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5E82A-A850-42BF-8F54-C72CCD64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C144F-AB6A-439D-8786-7729D867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04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9B3F-FCE1-42EC-B0EB-E9BDB0BF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FCC3-037B-4D17-8C57-3A4FDF10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96C22-A849-4BAC-8EDF-10B101802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41F01-BAAF-400A-9691-0B86BD50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8B245-DDFA-4DE5-A9B6-6B72BC8A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EDD58-6F16-4481-9587-9F387218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03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C919-CE59-457A-AF22-4F2D6C73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3C429-95FE-4A96-8897-EEBA04744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9A717-6A08-4AB0-8429-0E201493C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0CAD6-9333-45E9-A4D2-38FD9FD2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A9C11-028B-40A9-9C72-CA5F1A1D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DDEFA-07B1-4D95-A038-8F4B93E6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73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FBF72-9BC2-497B-9A98-7A2BED89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BF8FC-52AC-45BC-B1E1-6778A58B5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1A5BF-A958-437D-889E-7CD00B560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CB8C-CB80-459F-BF7E-6667F0F4E682}" type="datetimeFigureOut">
              <a:rPr lang="en-AU" smtClean="0"/>
              <a:t>5/07/2018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7D65-2A80-4B9C-8169-A9D440B0F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D5A81-FFA9-4E6D-AD76-E210161A3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BD2F-EDD4-49A1-B676-732B36B089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92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98B4F5-8C80-4E16-825F-59FEF29CB0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35" y="650240"/>
            <a:ext cx="1847850" cy="680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32B9C-C241-4060-83A7-C235D769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1638335"/>
            <a:ext cx="11836400" cy="2648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B0157-0CA3-473A-AD5C-3B203F8DE3DF}"/>
              </a:ext>
            </a:extLst>
          </p:cNvPr>
          <p:cNvSpPr txBox="1"/>
          <p:nvPr/>
        </p:nvSpPr>
        <p:spPr>
          <a:xfrm>
            <a:off x="2001520" y="4876800"/>
            <a:ext cx="864616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Ballarat manufacturer of polyethene tanks, troughs and other products.</a:t>
            </a:r>
          </a:p>
        </p:txBody>
      </p:sp>
    </p:spTree>
    <p:extLst>
      <p:ext uri="{BB962C8B-B14F-4D97-AF65-F5344CB8AC3E}">
        <p14:creationId xmlns:p14="http://schemas.microsoft.com/office/powerpoint/2010/main" val="321579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814C9-079F-47A9-9FEF-DF2440CBEAE0}"/>
              </a:ext>
            </a:extLst>
          </p:cNvPr>
          <p:cNvPicPr/>
          <p:nvPr/>
        </p:nvPicPr>
        <p:blipFill rotWithShape="1">
          <a:blip r:embed="rId2"/>
          <a:srcRect r="47119" b="7174"/>
          <a:stretch/>
        </p:blipFill>
        <p:spPr>
          <a:xfrm>
            <a:off x="1329179" y="1917946"/>
            <a:ext cx="2366127" cy="162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7A08B-818C-4494-BB69-92535D706FE6}"/>
              </a:ext>
            </a:extLst>
          </p:cNvPr>
          <p:cNvSpPr txBox="1"/>
          <p:nvPr/>
        </p:nvSpPr>
        <p:spPr>
          <a:xfrm>
            <a:off x="3048000" y="680720"/>
            <a:ext cx="659384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Polyethene polymer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FFD58-1CFF-477F-8F55-E6FA3447D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775" y="1836420"/>
            <a:ext cx="1915163" cy="1748068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77D9FBBA-8FE8-448B-998D-09C13C1C157A}"/>
              </a:ext>
            </a:extLst>
          </p:cNvPr>
          <p:cNvSpPr/>
          <p:nvPr/>
        </p:nvSpPr>
        <p:spPr>
          <a:xfrm>
            <a:off x="3911600" y="2174240"/>
            <a:ext cx="2885440" cy="9575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1DE72-C9E1-401D-8793-DD65B86AC2BA}"/>
              </a:ext>
            </a:extLst>
          </p:cNvPr>
          <p:cNvSpPr txBox="1"/>
          <p:nvPr/>
        </p:nvSpPr>
        <p:spPr>
          <a:xfrm>
            <a:off x="1715678" y="4079731"/>
            <a:ext cx="7758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/>
              <a:t>ethene                                                             polyethene               </a:t>
            </a: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F40753C7-B497-4509-B7FF-B6D306205D74}"/>
              </a:ext>
            </a:extLst>
          </p:cNvPr>
          <p:cNvSpPr/>
          <p:nvPr/>
        </p:nvSpPr>
        <p:spPr>
          <a:xfrm>
            <a:off x="4214620" y="4270342"/>
            <a:ext cx="2186180" cy="848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01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4E9C7-2A0A-4AFF-923D-2B80DBC49D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4" y="473074"/>
            <a:ext cx="2582545" cy="2493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774C7-2D73-43BD-B0E8-CE514D225C57}"/>
              </a:ext>
            </a:extLst>
          </p:cNvPr>
          <p:cNvSpPr txBox="1"/>
          <p:nvPr/>
        </p:nvSpPr>
        <p:spPr>
          <a:xfrm>
            <a:off x="4592320" y="772160"/>
            <a:ext cx="3942080" cy="8925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Pellets of polyethene ready to be moulded.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38952-6D16-4496-BFC2-317182CFD157}"/>
              </a:ext>
            </a:extLst>
          </p:cNvPr>
          <p:cNvPicPr/>
          <p:nvPr/>
        </p:nvPicPr>
        <p:blipFill rotWithShape="1">
          <a:blip r:embed="rId3"/>
          <a:srcRect l="1" t="4960" r="2649" b="5770"/>
          <a:stretch/>
        </p:blipFill>
        <p:spPr bwMode="auto">
          <a:xfrm>
            <a:off x="495617" y="3502879"/>
            <a:ext cx="3598863" cy="2348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15FC7-6170-44C0-B1AD-9AECAEE93B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72" y="3502879"/>
            <a:ext cx="3414395" cy="2222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BCC61-A715-43C4-A688-41B842498FDB}"/>
              </a:ext>
            </a:extLst>
          </p:cNvPr>
          <p:cNvSpPr txBox="1"/>
          <p:nvPr/>
        </p:nvSpPr>
        <p:spPr>
          <a:xfrm>
            <a:off x="4592320" y="3596640"/>
            <a:ext cx="3302952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 err="1"/>
              <a:t>Plastek</a:t>
            </a:r>
            <a:r>
              <a:rPr lang="en-AU" sz="2200" dirty="0"/>
              <a:t> uses LDPE (low density polyethene). Its branched structure leads to the lower density and relative toughness</a:t>
            </a:r>
          </a:p>
        </p:txBody>
      </p:sp>
    </p:spTree>
    <p:extLst>
      <p:ext uri="{BB962C8B-B14F-4D97-AF65-F5344CB8AC3E}">
        <p14:creationId xmlns:p14="http://schemas.microsoft.com/office/powerpoint/2010/main" val="318070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>
            <a:extLst>
              <a:ext uri="{FF2B5EF4-FFF2-40B4-BE49-F238E27FC236}">
                <a16:creationId xmlns:a16="http://schemas.microsoft.com/office/drawing/2014/main" id="{9ED89BCD-52CC-4C93-B437-012A74879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40" y="3072765"/>
            <a:ext cx="3813418" cy="28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59E3796E-975E-4798-A81E-2BC266C8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52603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F208B-B283-4BC3-9BBB-3DD8DD5DF273}"/>
              </a:ext>
            </a:extLst>
          </p:cNvPr>
          <p:cNvSpPr txBox="1"/>
          <p:nvPr/>
        </p:nvSpPr>
        <p:spPr>
          <a:xfrm>
            <a:off x="801278" y="741680"/>
            <a:ext cx="10161362" cy="2015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Polyethene beads used are not pure polyethene. They also contain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500" dirty="0"/>
              <a:t>plasticizer (to add a degree of flexibility to the product)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500" dirty="0"/>
              <a:t>UV stabilizers (so that light does not lead to cracking or crazing of the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500" dirty="0"/>
              <a:t>antiozonants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500" dirty="0"/>
              <a:t>colouring agents (for looks!)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846E7-37FA-4E89-92FE-653F0B3A5C3F}"/>
              </a:ext>
            </a:extLst>
          </p:cNvPr>
          <p:cNvSpPr txBox="1"/>
          <p:nvPr/>
        </p:nvSpPr>
        <p:spPr>
          <a:xfrm>
            <a:off x="1005840" y="5234215"/>
            <a:ext cx="52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UV absorbers dissipate the light energy of UV rays through proton transfer</a:t>
            </a:r>
          </a:p>
        </p:txBody>
      </p:sp>
    </p:spTree>
    <p:extLst>
      <p:ext uri="{BB962C8B-B14F-4D97-AF65-F5344CB8AC3E}">
        <p14:creationId xmlns:p14="http://schemas.microsoft.com/office/powerpoint/2010/main" val="409634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0807C4-907B-4673-956E-CE9AF15B41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629920"/>
            <a:ext cx="4968240" cy="3901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06B6A-D518-434B-A4DB-F1F692213AB4}"/>
              </a:ext>
            </a:extLst>
          </p:cNvPr>
          <p:cNvSpPr txBox="1"/>
          <p:nvPr/>
        </p:nvSpPr>
        <p:spPr>
          <a:xfrm>
            <a:off x="6096000" y="2296160"/>
            <a:ext cx="54762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/>
              <a:t>Tanks are made using a process known as rotational </a:t>
            </a:r>
            <a:r>
              <a:rPr lang="en-AU" sz="2600" dirty="0" err="1"/>
              <a:t>molding</a:t>
            </a:r>
            <a:r>
              <a:rPr lang="en-AU" sz="2600" dirty="0"/>
              <a:t>. As you can see the </a:t>
            </a:r>
            <a:r>
              <a:rPr lang="en-AU" sz="2600" dirty="0" err="1"/>
              <a:t>mold</a:t>
            </a:r>
            <a:r>
              <a:rPr lang="en-AU" sz="2600" dirty="0"/>
              <a:t> is the shape of the product. Liquid polymer is injected into the </a:t>
            </a:r>
            <a:r>
              <a:rPr lang="en-AU" sz="2600" dirty="0" err="1"/>
              <a:t>mold</a:t>
            </a:r>
            <a:r>
              <a:rPr lang="en-AU" sz="2600" dirty="0"/>
              <a:t> which is then spun to make an even layer.</a:t>
            </a:r>
          </a:p>
        </p:txBody>
      </p:sp>
    </p:spTree>
    <p:extLst>
      <p:ext uri="{BB962C8B-B14F-4D97-AF65-F5344CB8AC3E}">
        <p14:creationId xmlns:p14="http://schemas.microsoft.com/office/powerpoint/2010/main" val="354657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3">
            <a:extLst>
              <a:ext uri="{FF2B5EF4-FFF2-40B4-BE49-F238E27FC236}">
                <a16:creationId xmlns:a16="http://schemas.microsoft.com/office/drawing/2014/main" id="{E626F0D9-9298-4695-91E1-9333BD9D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84" y="1521696"/>
            <a:ext cx="8737914" cy="4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8E000-EF4D-42E7-A5FD-05A5309948EB}"/>
              </a:ext>
            </a:extLst>
          </p:cNvPr>
          <p:cNvSpPr txBox="1"/>
          <p:nvPr/>
        </p:nvSpPr>
        <p:spPr>
          <a:xfrm>
            <a:off x="782320" y="629920"/>
            <a:ext cx="10241280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Tanks are tested for even wall thickness, toughness and water </a:t>
            </a:r>
            <a:r>
              <a:rPr lang="en-AU" sz="2500" dirty="0" err="1"/>
              <a:t>impermability</a:t>
            </a:r>
            <a:r>
              <a:rPr lang="en-AU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449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E5E08-16DA-4461-8A42-1132AC55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" y="1303655"/>
            <a:ext cx="3238500" cy="2990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15B94F-E360-4FDB-8261-D4A9AE43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202" y="1198880"/>
            <a:ext cx="4125329" cy="181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14A542-4C88-4827-BD16-4E888EBF3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3307397"/>
            <a:ext cx="4343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4</cp:revision>
  <dcterms:created xsi:type="dcterms:W3CDTF">2018-07-05T06:39:15Z</dcterms:created>
  <dcterms:modified xsi:type="dcterms:W3CDTF">2018-07-05T07:20:19Z</dcterms:modified>
</cp:coreProperties>
</file>