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A150A-D38F-471C-99D3-AA866CC7F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7A74A4-EABA-4177-98A7-9E6664AD3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280D8-56E7-4BB9-A89B-38CB093C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8648-6476-4491-A8C6-6691DCA7882D}" type="datetimeFigureOut">
              <a:rPr lang="en-AU" smtClean="0"/>
              <a:t>23/08/2019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DD620-7CA2-470A-B229-7F4AC1C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9F5CA-7C2E-45DD-925C-B59B17DEE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38D1-B18B-4646-8A78-8546E405EF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780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A087C-0D40-4B6F-B4C2-0608474B2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39538-1988-47CC-ABEA-86258B850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EA942-5D5E-4BBF-8AFF-400C1D928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8648-6476-4491-A8C6-6691DCA7882D}" type="datetimeFigureOut">
              <a:rPr lang="en-AU" smtClean="0"/>
              <a:t>23/08/2019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5E301-C916-4963-8880-FC4BC71D7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C69F3-D043-4D86-9474-DD30011F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38D1-B18B-4646-8A78-8546E405EF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718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92964B-CE58-4BBB-BDCD-343BC99C4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E6280-9578-4BED-A518-494203C9F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BE5AE-8286-45AD-9657-FF2924DB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8648-6476-4491-A8C6-6691DCA7882D}" type="datetimeFigureOut">
              <a:rPr lang="en-AU" smtClean="0"/>
              <a:t>23/08/2019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6F17C-69CA-4611-8DFB-159C22D0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D3A9-6482-48BB-8258-0454D4E6A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38D1-B18B-4646-8A78-8546E405EF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316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2BC1F-F350-4DBA-B1C0-F208AD1BA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8E205-5873-4EF9-A8A1-37DA93CA2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816E5-8E6E-469C-9440-24118B6C8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8648-6476-4491-A8C6-6691DCA7882D}" type="datetimeFigureOut">
              <a:rPr lang="en-AU" smtClean="0"/>
              <a:t>23/08/2019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992D2-7156-4AEE-90CC-9B0EC82D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A6DD7-0E2E-49FC-B45A-AF6613F50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38D1-B18B-4646-8A78-8546E405EF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51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712C-BE3A-471D-ABD3-40FAA6D5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89A33-F6BF-4B4E-8AFA-47A283213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51A42-932A-4AA8-8661-0E6ED0B3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8648-6476-4491-A8C6-6691DCA7882D}" type="datetimeFigureOut">
              <a:rPr lang="en-AU" smtClean="0"/>
              <a:t>23/08/2019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2F7B0-2E8A-4228-8DEA-D4D09ACB3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C14C7-4DED-47F3-8392-5DD0BC91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38D1-B18B-4646-8A78-8546E405EF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84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476A7-9B73-42DA-85C2-1047A10B5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C97E9-4D9D-4B8B-8444-AE241AD33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E2753-9F1A-415A-AD6A-32E1FD8A0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1B5EA-2237-46B0-9C63-0A3285D7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8648-6476-4491-A8C6-6691DCA7882D}" type="datetimeFigureOut">
              <a:rPr lang="en-AU" smtClean="0"/>
              <a:t>23/08/2019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8AE46-7F21-4306-8148-E807DA3C8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D0F5A-B1D5-4343-A6C1-9C106568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38D1-B18B-4646-8A78-8546E405EF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483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D3DC4-516C-4FD7-A94C-CCB8EFF2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23A7B-B172-4D40-AF86-C2FE4925F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CCF8A8-FB5C-4F31-B27E-E616A5C94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3D00AF-A879-48C2-AC77-DA65041F2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EBDBE-1856-46A2-A3A2-C1CB369EC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0E6428-434C-4D48-9F92-33756B00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8648-6476-4491-A8C6-6691DCA7882D}" type="datetimeFigureOut">
              <a:rPr lang="en-AU" smtClean="0"/>
              <a:t>23/08/2019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62BD7-34CE-44C1-898C-B94202E0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6FC23C-FD0B-423A-9F49-740B7095F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38D1-B18B-4646-8A78-8546E405EF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768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D95F-2034-47DA-AA55-B6C14EAE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30401F-AE8E-442B-8307-8736E5A9E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8648-6476-4491-A8C6-6691DCA7882D}" type="datetimeFigureOut">
              <a:rPr lang="en-AU" smtClean="0"/>
              <a:t>23/08/2019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DC71DC-B8DA-4598-945A-9C2942C73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B548C-5803-43BC-8E96-42C2D145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38D1-B18B-4646-8A78-8546E405EF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13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C7158A-9D6D-4210-84EF-B27197653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8648-6476-4491-A8C6-6691DCA7882D}" type="datetimeFigureOut">
              <a:rPr lang="en-AU" smtClean="0"/>
              <a:t>23/08/2019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A249FC-01E5-48BC-B9CE-983F7742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0608A-C778-4286-825C-43D39108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38D1-B18B-4646-8A78-8546E405EF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81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9DB59-01F0-401B-A557-2D0697DD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C0999-52A2-4108-8976-995CEB90F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C2F0A-15A2-4F89-8E66-120E8CD53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10054-EC22-44B6-9443-2E4B5064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8648-6476-4491-A8C6-6691DCA7882D}" type="datetimeFigureOut">
              <a:rPr lang="en-AU" smtClean="0"/>
              <a:t>23/08/2019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F5DF7-2D3F-4BC9-A06F-2CE21533E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73924-7CE2-4538-9153-03C46910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38D1-B18B-4646-8A78-8546E405EF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09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A7293-B9CD-4A2B-85EF-9435EE334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B1D826-2ECF-4F14-92E8-12F53A08B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E5974-2B8F-4F7D-A158-82EF1F051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EF32F-9510-4C6C-B665-DB383677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8648-6476-4491-A8C6-6691DCA7882D}" type="datetimeFigureOut">
              <a:rPr lang="en-AU" smtClean="0"/>
              <a:t>23/08/2019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7A436-8AFE-419C-B819-6EFD09B7E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80245-12D5-4B85-AD79-962BEBE3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38D1-B18B-4646-8A78-8546E405EF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778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108DB-959A-4FA8-A9AF-5D500A3EF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4F355-2034-4720-B376-53A2DFF82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45714-F50C-4B2B-946B-5064C085F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08648-6476-4491-A8C6-6691DCA7882D}" type="datetimeFigureOut">
              <a:rPr lang="en-AU" smtClean="0"/>
              <a:t>23/08/2019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DCF0C-6FDB-481B-A47A-A9948E9B7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D3725-C091-41C8-B610-C616CAA31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38D1-B18B-4646-8A78-8546E405EF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103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956A8B26-7C62-4A8B-AD6B-16C6034DD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855" y="702737"/>
            <a:ext cx="4252595" cy="5365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Biodegradable plastic from potatoes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618762-D65D-4103-83F7-4DEF85950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52" y="1987972"/>
            <a:ext cx="4610100" cy="3133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D80D58-ACC1-425A-BB75-8186E4D04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809" y="1435485"/>
            <a:ext cx="4031494" cy="398702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78B9D6A-1105-4EE4-8956-9BE15CD0FA93}"/>
              </a:ext>
            </a:extLst>
          </p:cNvPr>
          <p:cNvSpPr/>
          <p:nvPr/>
        </p:nvSpPr>
        <p:spPr>
          <a:xfrm>
            <a:off x="5352176" y="2986481"/>
            <a:ext cx="1208015" cy="771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EEE8C1C-19DC-44FD-96AE-15EAA2333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55" y="5602069"/>
            <a:ext cx="10419127" cy="3440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polymer can be made using the starch obtained from potatoes. This polymer will degrade to glucose very quickly.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FEEE62F8-394B-4D46-A470-478F06363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52" y="6082441"/>
            <a:ext cx="1148245" cy="3440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AU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POShea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61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98AC0D93-26DF-4892-ABCF-DE1102BE9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47" y="585787"/>
            <a:ext cx="10326847" cy="10583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Plants like Mc Cains cut potatoes into chips. The whitish liquid produced can be collected and converted to plastic.</a:t>
            </a:r>
            <a:endParaRPr lang="en-A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973D5-9627-47F6-8671-A7A4FF7D4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771" y="1954984"/>
            <a:ext cx="5215862" cy="35901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8A1F4C-729C-4209-B588-CAD467689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61" y="2843189"/>
            <a:ext cx="4612807" cy="248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00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D4034E-FC3E-4058-BDA9-A0822C51E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631" y="2296928"/>
            <a:ext cx="1851786" cy="25515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7EB6A6-F874-4FA8-B494-0074F0F6B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084" y="2678796"/>
            <a:ext cx="3228975" cy="2533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927EB6-E61D-44F1-91FF-AFE80EAD6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417" y="2678796"/>
            <a:ext cx="4098840" cy="1960315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89D04AAD-CD31-4C9F-9739-B985B4159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47" y="585787"/>
            <a:ext cx="10326847" cy="1552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whitish liquid dries to a clear plastic. The plastic is mainly starch. Starch is a polymer of glucose and has two forms amylopectin and amylose.</a:t>
            </a:r>
            <a:endParaRPr lang="en-A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03A7370F-91AB-491A-8189-FE72D7795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864" y="5431229"/>
            <a:ext cx="9292207" cy="4070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representations of amylopectin – a polymer of glucose with some branches.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36FB15-0273-45EA-A706-C65E3C8A7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7" y="3083672"/>
            <a:ext cx="1711354" cy="155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23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C760FE-FBF7-4C32-841C-0188396702D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0" y="2666124"/>
            <a:ext cx="2546403" cy="22078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253105-5798-4D59-84A1-2D4107778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968" y="1993650"/>
            <a:ext cx="7210425" cy="3552825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9D882771-0CB5-446E-B029-0769CCC01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47" y="585787"/>
            <a:ext cx="10326847" cy="10583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starch powder is mixed with cellulose fibre to give the tray some strength and oil to ease its release from a mould.</a:t>
            </a:r>
            <a:endParaRPr lang="en-A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FDC6862F-9FAF-47E0-8C72-A6CE2D405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975" y="5692453"/>
            <a:ext cx="4544039" cy="4070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Raw material and moulding press.</a:t>
            </a:r>
          </a:p>
        </p:txBody>
      </p:sp>
    </p:spTree>
    <p:extLst>
      <p:ext uri="{BB962C8B-B14F-4D97-AF65-F5344CB8AC3E}">
        <p14:creationId xmlns:p14="http://schemas.microsoft.com/office/powerpoint/2010/main" val="2069095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353D12-FF1B-4024-A663-FFFA2B4E8B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23" y="1735201"/>
            <a:ext cx="7371354" cy="4254538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502BF06F-58F0-4CAF-9C72-B9DDF4C52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881" y="868261"/>
            <a:ext cx="4570603" cy="5643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flowchart</a:t>
            </a:r>
            <a:endParaRPr lang="en-A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24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766031-A476-4D56-A883-E1CB3679E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55" y="1773442"/>
            <a:ext cx="5359863" cy="27901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707D56-F513-4D79-BE92-A2D5F46A67C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87" y="1773442"/>
            <a:ext cx="2814011" cy="2840664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65A20928-C7AC-46A1-A2AA-4A9100EAF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915" y="868261"/>
            <a:ext cx="5813570" cy="5643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Trays coming out of a mould.</a:t>
            </a:r>
            <a:endParaRPr lang="en-A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56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35630E-467C-49AF-8348-9736AD4618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08" y="2895338"/>
            <a:ext cx="2889483" cy="2490394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680D0040-E822-496C-982C-38A1C4F91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790" y="1046686"/>
            <a:ext cx="9286612" cy="6430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Waste: simple solution – feed it to the pigs!</a:t>
            </a:r>
            <a:endParaRPr lang="en-AU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62755-7480-41A4-B3EB-3AF8AE36D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904" y="2272542"/>
            <a:ext cx="61626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3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987954-CB55-4BF4-B17E-86BC2B67FA8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17" y="1156164"/>
            <a:ext cx="5223022" cy="28621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E5BA6A-0D7B-4AEE-9D06-67D23236CF2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92" y="2944535"/>
            <a:ext cx="4854231" cy="2350761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AA4FF253-4A0D-4801-982B-064BDD133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3002" y="493012"/>
            <a:ext cx="3664280" cy="407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A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amples of products formed.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9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145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9</cp:revision>
  <dcterms:created xsi:type="dcterms:W3CDTF">2019-08-23T10:07:41Z</dcterms:created>
  <dcterms:modified xsi:type="dcterms:W3CDTF">2019-08-23T11:16:04Z</dcterms:modified>
</cp:coreProperties>
</file>