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80" r:id="rId6"/>
    <p:sldId id="260" r:id="rId7"/>
    <p:sldId id="261" r:id="rId8"/>
    <p:sldId id="262" r:id="rId9"/>
    <p:sldId id="263" r:id="rId10"/>
    <p:sldId id="264" r:id="rId11"/>
    <p:sldId id="266" r:id="rId12"/>
    <p:sldId id="295" r:id="rId13"/>
    <p:sldId id="265" r:id="rId14"/>
    <p:sldId id="271" r:id="rId15"/>
    <p:sldId id="272" r:id="rId16"/>
    <p:sldId id="273" r:id="rId17"/>
    <p:sldId id="267" r:id="rId18"/>
    <p:sldId id="268" r:id="rId19"/>
    <p:sldId id="269" r:id="rId20"/>
    <p:sldId id="299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70" r:id="rId29"/>
    <p:sldId id="274" r:id="rId30"/>
    <p:sldId id="275" r:id="rId31"/>
    <p:sldId id="276" r:id="rId32"/>
    <p:sldId id="277" r:id="rId33"/>
    <p:sldId id="278" r:id="rId34"/>
    <p:sldId id="279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97" r:id="rId43"/>
    <p:sldId id="29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D0733A-D627-40CB-920F-0EE61082ED1E}" v="27" dt="2023-02-12T02:35:25.6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 O'Shea" userId="bdc9cfda-2816-4e9c-83f3-1ca3cb2f5ea3" providerId="ADAL" clId="{D1D0733A-D627-40CB-920F-0EE61082ED1E}"/>
    <pc:docChg chg="undo custSel addSld delSld modSld sldOrd">
      <pc:chgData name="Pat O'Shea" userId="bdc9cfda-2816-4e9c-83f3-1ca3cb2f5ea3" providerId="ADAL" clId="{D1D0733A-D627-40CB-920F-0EE61082ED1E}" dt="2023-02-13T04:34:34.672" v="1325"/>
      <pc:docMkLst>
        <pc:docMk/>
      </pc:docMkLst>
      <pc:sldChg chg="addSp modSp mod">
        <pc:chgData name="Pat O'Shea" userId="bdc9cfda-2816-4e9c-83f3-1ca3cb2f5ea3" providerId="ADAL" clId="{D1D0733A-D627-40CB-920F-0EE61082ED1E}" dt="2023-02-11T11:41:43.496" v="1203" actId="20577"/>
        <pc:sldMkLst>
          <pc:docMk/>
          <pc:sldMk cId="3142339823" sldId="256"/>
        </pc:sldMkLst>
        <pc:spChg chg="add mod">
          <ac:chgData name="Pat O'Shea" userId="bdc9cfda-2816-4e9c-83f3-1ca3cb2f5ea3" providerId="ADAL" clId="{D1D0733A-D627-40CB-920F-0EE61082ED1E}" dt="2023-02-11T02:43:49.197" v="1116" actId="207"/>
          <ac:spMkLst>
            <pc:docMk/>
            <pc:sldMk cId="3142339823" sldId="256"/>
            <ac:spMk id="2" creationId="{59989282-CCAD-62B7-8FB2-301E6FB99228}"/>
          </ac:spMkLst>
        </pc:spChg>
        <pc:spChg chg="add mod">
          <ac:chgData name="Pat O'Shea" userId="bdc9cfda-2816-4e9c-83f3-1ca3cb2f5ea3" providerId="ADAL" clId="{D1D0733A-D627-40CB-920F-0EE61082ED1E}" dt="2023-02-11T11:41:43.496" v="1203" actId="20577"/>
          <ac:spMkLst>
            <pc:docMk/>
            <pc:sldMk cId="3142339823" sldId="256"/>
            <ac:spMk id="6" creationId="{2D8B704C-9540-8310-ADA7-B1CB22FB291A}"/>
          </ac:spMkLst>
        </pc:spChg>
        <pc:picChg chg="add mod">
          <ac:chgData name="Pat O'Shea" userId="bdc9cfda-2816-4e9c-83f3-1ca3cb2f5ea3" providerId="ADAL" clId="{D1D0733A-D627-40CB-920F-0EE61082ED1E}" dt="2023-02-10T09:57:14.982" v="51" actId="1076"/>
          <ac:picMkLst>
            <pc:docMk/>
            <pc:sldMk cId="3142339823" sldId="256"/>
            <ac:picMk id="5" creationId="{6A1CCDEA-CCD9-BB1E-682A-A9857D104AC9}"/>
          </ac:picMkLst>
        </pc:picChg>
      </pc:sldChg>
      <pc:sldChg chg="addSp modSp mod ord setBg">
        <pc:chgData name="Pat O'Shea" userId="bdc9cfda-2816-4e9c-83f3-1ca3cb2f5ea3" providerId="ADAL" clId="{D1D0733A-D627-40CB-920F-0EE61082ED1E}" dt="2023-02-10T09:56:19.578" v="49" actId="27636"/>
        <pc:sldMkLst>
          <pc:docMk/>
          <pc:sldMk cId="2525193752" sldId="257"/>
        </pc:sldMkLst>
        <pc:spChg chg="mod ord">
          <ac:chgData name="Pat O'Shea" userId="bdc9cfda-2816-4e9c-83f3-1ca3cb2f5ea3" providerId="ADAL" clId="{D1D0733A-D627-40CB-920F-0EE61082ED1E}" dt="2023-02-10T09:56:19.578" v="49" actId="27636"/>
          <ac:spMkLst>
            <pc:docMk/>
            <pc:sldMk cId="2525193752" sldId="257"/>
            <ac:spMk id="2" creationId="{5A8321C7-4D45-040D-0CA6-F36623F59305}"/>
          </ac:spMkLst>
        </pc:spChg>
        <pc:spChg chg="add mod">
          <ac:chgData name="Pat O'Shea" userId="bdc9cfda-2816-4e9c-83f3-1ca3cb2f5ea3" providerId="ADAL" clId="{D1D0733A-D627-40CB-920F-0EE61082ED1E}" dt="2023-02-10T09:55:35.598" v="39" actId="26606"/>
          <ac:spMkLst>
            <pc:docMk/>
            <pc:sldMk cId="2525193752" sldId="257"/>
            <ac:spMk id="3" creationId="{5004A3B7-FF23-7C17-4D86-02B75AC2B8B4}"/>
          </ac:spMkLst>
        </pc:spChg>
        <pc:picChg chg="add mod">
          <ac:chgData name="Pat O'Shea" userId="bdc9cfda-2816-4e9c-83f3-1ca3cb2f5ea3" providerId="ADAL" clId="{D1D0733A-D627-40CB-920F-0EE61082ED1E}" dt="2023-02-10T09:55:57.298" v="43" actId="14100"/>
          <ac:picMkLst>
            <pc:docMk/>
            <pc:sldMk cId="2525193752" sldId="257"/>
            <ac:picMk id="5" creationId="{C67EB39E-4E8C-D382-A290-B79DE821BA89}"/>
          </ac:picMkLst>
        </pc:picChg>
        <pc:cxnChg chg="add">
          <ac:chgData name="Pat O'Shea" userId="bdc9cfda-2816-4e9c-83f3-1ca3cb2f5ea3" providerId="ADAL" clId="{D1D0733A-D627-40CB-920F-0EE61082ED1E}" dt="2023-02-10T09:55:35.598" v="39" actId="26606"/>
          <ac:cxnSpMkLst>
            <pc:docMk/>
            <pc:sldMk cId="2525193752" sldId="257"/>
            <ac:cxnSpMk id="9" creationId="{A7F400EE-A8A5-48AF-B4D6-291B52C6F0B0}"/>
          </ac:cxnSpMkLst>
        </pc:cxnChg>
      </pc:sldChg>
      <pc:sldChg chg="addSp delSp modSp mod setBg">
        <pc:chgData name="Pat O'Shea" userId="bdc9cfda-2816-4e9c-83f3-1ca3cb2f5ea3" providerId="ADAL" clId="{D1D0733A-D627-40CB-920F-0EE61082ED1E}" dt="2023-02-11T02:22:48.377" v="913" actId="14100"/>
        <pc:sldMkLst>
          <pc:docMk/>
          <pc:sldMk cId="2199463535" sldId="258"/>
        </pc:sldMkLst>
        <pc:spChg chg="add mod">
          <ac:chgData name="Pat O'Shea" userId="bdc9cfda-2816-4e9c-83f3-1ca3cb2f5ea3" providerId="ADAL" clId="{D1D0733A-D627-40CB-920F-0EE61082ED1E}" dt="2023-02-11T02:22:48.377" v="913" actId="14100"/>
          <ac:spMkLst>
            <pc:docMk/>
            <pc:sldMk cId="2199463535" sldId="258"/>
            <ac:spMk id="4" creationId="{7E2320C9-4AAF-8B0E-20CE-BD6B0DB5CF6B}"/>
          </ac:spMkLst>
        </pc:spChg>
        <pc:spChg chg="add mod">
          <ac:chgData name="Pat O'Shea" userId="bdc9cfda-2816-4e9c-83f3-1ca3cb2f5ea3" providerId="ADAL" clId="{D1D0733A-D627-40CB-920F-0EE61082ED1E}" dt="2023-02-11T02:22:29.343" v="883" actId="1076"/>
          <ac:spMkLst>
            <pc:docMk/>
            <pc:sldMk cId="2199463535" sldId="258"/>
            <ac:spMk id="5" creationId="{F54BB8A4-6DD9-BC80-0C2C-0E62079E4256}"/>
          </ac:spMkLst>
        </pc:spChg>
        <pc:spChg chg="add del">
          <ac:chgData name="Pat O'Shea" userId="bdc9cfda-2816-4e9c-83f3-1ca3cb2f5ea3" providerId="ADAL" clId="{D1D0733A-D627-40CB-920F-0EE61082ED1E}" dt="2023-02-10T09:57:37.180" v="53" actId="26606"/>
          <ac:spMkLst>
            <pc:docMk/>
            <pc:sldMk cId="2199463535" sldId="258"/>
            <ac:spMk id="8" creationId="{EE5F705A-5E81-4B3A-8EF4-911982DB313C}"/>
          </ac:spMkLst>
        </pc:spChg>
        <pc:spChg chg="add del">
          <ac:chgData name="Pat O'Shea" userId="bdc9cfda-2816-4e9c-83f3-1ca3cb2f5ea3" providerId="ADAL" clId="{D1D0733A-D627-40CB-920F-0EE61082ED1E}" dt="2023-02-10T09:57:37.180" v="53" actId="26606"/>
          <ac:spMkLst>
            <pc:docMk/>
            <pc:sldMk cId="2199463535" sldId="258"/>
            <ac:spMk id="10" creationId="{AD8F92D9-1751-4ABF-9CB7-D198C9A05A46}"/>
          </ac:spMkLst>
        </pc:spChg>
        <pc:spChg chg="add del">
          <ac:chgData name="Pat O'Shea" userId="bdc9cfda-2816-4e9c-83f3-1ca3cb2f5ea3" providerId="ADAL" clId="{D1D0733A-D627-40CB-920F-0EE61082ED1E}" dt="2023-02-10T09:57:37.180" v="53" actId="26606"/>
          <ac:spMkLst>
            <pc:docMk/>
            <pc:sldMk cId="2199463535" sldId="258"/>
            <ac:spMk id="12" creationId="{6D6B998F-CA62-4EE6-B7E7-046377D4F7EF}"/>
          </ac:spMkLst>
        </pc:spChg>
        <pc:spChg chg="add del">
          <ac:chgData name="Pat O'Shea" userId="bdc9cfda-2816-4e9c-83f3-1ca3cb2f5ea3" providerId="ADAL" clId="{D1D0733A-D627-40CB-920F-0EE61082ED1E}" dt="2023-02-10T09:57:38.807" v="55" actId="26606"/>
          <ac:spMkLst>
            <pc:docMk/>
            <pc:sldMk cId="2199463535" sldId="258"/>
            <ac:spMk id="14" creationId="{83BCB34A-2F40-4F41-8488-A134C1C155B7}"/>
          </ac:spMkLst>
        </pc:spChg>
        <pc:spChg chg="add del">
          <ac:chgData name="Pat O'Shea" userId="bdc9cfda-2816-4e9c-83f3-1ca3cb2f5ea3" providerId="ADAL" clId="{D1D0733A-D627-40CB-920F-0EE61082ED1E}" dt="2023-02-10T09:57:38.807" v="55" actId="26606"/>
          <ac:spMkLst>
            <pc:docMk/>
            <pc:sldMk cId="2199463535" sldId="258"/>
            <ac:spMk id="15" creationId="{A169D286-F4D7-4C8B-A6BD-D05384C7F1D8}"/>
          </ac:spMkLst>
        </pc:spChg>
        <pc:spChg chg="add del">
          <ac:chgData name="Pat O'Shea" userId="bdc9cfda-2816-4e9c-83f3-1ca3cb2f5ea3" providerId="ADAL" clId="{D1D0733A-D627-40CB-920F-0EE61082ED1E}" dt="2023-02-10T09:57:38.807" v="55" actId="26606"/>
          <ac:spMkLst>
            <pc:docMk/>
            <pc:sldMk cId="2199463535" sldId="258"/>
            <ac:spMk id="16" creationId="{F78382DC-4207-465E-B379-1E16448AA222}"/>
          </ac:spMkLst>
        </pc:spChg>
        <pc:spChg chg="add del">
          <ac:chgData name="Pat O'Shea" userId="bdc9cfda-2816-4e9c-83f3-1ca3cb2f5ea3" providerId="ADAL" clId="{D1D0733A-D627-40CB-920F-0EE61082ED1E}" dt="2023-02-10T09:57:38.807" v="55" actId="26606"/>
          <ac:spMkLst>
            <pc:docMk/>
            <pc:sldMk cId="2199463535" sldId="258"/>
            <ac:spMk id="17" creationId="{39E8235E-135E-4261-8F54-2B316E493C42}"/>
          </ac:spMkLst>
        </pc:spChg>
        <pc:spChg chg="add del">
          <ac:chgData name="Pat O'Shea" userId="bdc9cfda-2816-4e9c-83f3-1ca3cb2f5ea3" providerId="ADAL" clId="{D1D0733A-D627-40CB-920F-0EE61082ED1E}" dt="2023-02-10T09:57:38.807" v="55" actId="26606"/>
          <ac:spMkLst>
            <pc:docMk/>
            <pc:sldMk cId="2199463535" sldId="258"/>
            <ac:spMk id="18" creationId="{D4ED8EC3-4D57-4620-93CE-4E6661F09A3E}"/>
          </ac:spMkLst>
        </pc:spChg>
        <pc:spChg chg="add del">
          <ac:chgData name="Pat O'Shea" userId="bdc9cfda-2816-4e9c-83f3-1ca3cb2f5ea3" providerId="ADAL" clId="{D1D0733A-D627-40CB-920F-0EE61082ED1E}" dt="2023-02-10T09:57:40.777" v="57" actId="26606"/>
          <ac:spMkLst>
            <pc:docMk/>
            <pc:sldMk cId="2199463535" sldId="258"/>
            <ac:spMk id="20" creationId="{69D184B2-2226-4E31-BCCB-444330767440}"/>
          </ac:spMkLst>
        </pc:spChg>
        <pc:spChg chg="add del">
          <ac:chgData name="Pat O'Shea" userId="bdc9cfda-2816-4e9c-83f3-1ca3cb2f5ea3" providerId="ADAL" clId="{D1D0733A-D627-40CB-920F-0EE61082ED1E}" dt="2023-02-10T09:57:40.777" v="57" actId="26606"/>
          <ac:spMkLst>
            <pc:docMk/>
            <pc:sldMk cId="2199463535" sldId="258"/>
            <ac:spMk id="21" creationId="{1AC4D4E3-486A-464A-8EC8-D44881097267}"/>
          </ac:spMkLst>
        </pc:spChg>
        <pc:spChg chg="add del">
          <ac:chgData name="Pat O'Shea" userId="bdc9cfda-2816-4e9c-83f3-1ca3cb2f5ea3" providerId="ADAL" clId="{D1D0733A-D627-40CB-920F-0EE61082ED1E}" dt="2023-02-10T09:57:40.777" v="57" actId="26606"/>
          <ac:spMkLst>
            <pc:docMk/>
            <pc:sldMk cId="2199463535" sldId="258"/>
            <ac:spMk id="22" creationId="{864DE13E-58EB-4475-B79C-0D4FC651239B}"/>
          </ac:spMkLst>
        </pc:spChg>
        <pc:spChg chg="add del">
          <ac:chgData name="Pat O'Shea" userId="bdc9cfda-2816-4e9c-83f3-1ca3cb2f5ea3" providerId="ADAL" clId="{D1D0733A-D627-40CB-920F-0EE61082ED1E}" dt="2023-02-10T09:57:43.815" v="59" actId="26606"/>
          <ac:spMkLst>
            <pc:docMk/>
            <pc:sldMk cId="2199463535" sldId="258"/>
            <ac:spMk id="25" creationId="{EE5F705A-5E81-4B3A-8EF4-911982DB313C}"/>
          </ac:spMkLst>
        </pc:spChg>
        <pc:spChg chg="add del">
          <ac:chgData name="Pat O'Shea" userId="bdc9cfda-2816-4e9c-83f3-1ca3cb2f5ea3" providerId="ADAL" clId="{D1D0733A-D627-40CB-920F-0EE61082ED1E}" dt="2023-02-10T09:57:43.815" v="59" actId="26606"/>
          <ac:spMkLst>
            <pc:docMk/>
            <pc:sldMk cId="2199463535" sldId="258"/>
            <ac:spMk id="26" creationId="{AD8F92D9-1751-4ABF-9CB7-D198C9A05A46}"/>
          </ac:spMkLst>
        </pc:spChg>
        <pc:spChg chg="add del">
          <ac:chgData name="Pat O'Shea" userId="bdc9cfda-2816-4e9c-83f3-1ca3cb2f5ea3" providerId="ADAL" clId="{D1D0733A-D627-40CB-920F-0EE61082ED1E}" dt="2023-02-10T09:57:43.815" v="59" actId="26606"/>
          <ac:spMkLst>
            <pc:docMk/>
            <pc:sldMk cId="2199463535" sldId="258"/>
            <ac:spMk id="27" creationId="{6D6B998F-CA62-4EE6-B7E7-046377D4F7EF}"/>
          </ac:spMkLst>
        </pc:spChg>
        <pc:spChg chg="add del">
          <ac:chgData name="Pat O'Shea" userId="bdc9cfda-2816-4e9c-83f3-1ca3cb2f5ea3" providerId="ADAL" clId="{D1D0733A-D627-40CB-920F-0EE61082ED1E}" dt="2023-02-10T09:57:59.516" v="61" actId="26606"/>
          <ac:spMkLst>
            <pc:docMk/>
            <pc:sldMk cId="2199463535" sldId="258"/>
            <ac:spMk id="29" creationId="{7AA67C3D-6D28-4C64-81F8-295FC9396EB6}"/>
          </ac:spMkLst>
        </pc:spChg>
        <pc:spChg chg="add del">
          <ac:chgData name="Pat O'Shea" userId="bdc9cfda-2816-4e9c-83f3-1ca3cb2f5ea3" providerId="ADAL" clId="{D1D0733A-D627-40CB-920F-0EE61082ED1E}" dt="2023-02-10T09:57:59.516" v="61" actId="26606"/>
          <ac:spMkLst>
            <pc:docMk/>
            <pc:sldMk cId="2199463535" sldId="258"/>
            <ac:spMk id="30" creationId="{8DBEAE55-3EA1-41D7-A212-5F7D8986C1F2}"/>
          </ac:spMkLst>
        </pc:spChg>
        <pc:spChg chg="add del">
          <ac:chgData name="Pat O'Shea" userId="bdc9cfda-2816-4e9c-83f3-1ca3cb2f5ea3" providerId="ADAL" clId="{D1D0733A-D627-40CB-920F-0EE61082ED1E}" dt="2023-02-10T09:57:59.516" v="61" actId="26606"/>
          <ac:spMkLst>
            <pc:docMk/>
            <pc:sldMk cId="2199463535" sldId="258"/>
            <ac:spMk id="31" creationId="{CFC5F0E7-644F-4101-BE72-12825CF537E7}"/>
          </ac:spMkLst>
        </pc:spChg>
        <pc:spChg chg="add del">
          <ac:chgData name="Pat O'Shea" userId="bdc9cfda-2816-4e9c-83f3-1ca3cb2f5ea3" providerId="ADAL" clId="{D1D0733A-D627-40CB-920F-0EE61082ED1E}" dt="2023-02-10T09:57:59.516" v="61" actId="26606"/>
          <ac:spMkLst>
            <pc:docMk/>
            <pc:sldMk cId="2199463535" sldId="258"/>
            <ac:spMk id="32" creationId="{74283919-7E00-4FC2-BFC9-3F56E58808F7}"/>
          </ac:spMkLst>
        </pc:spChg>
        <pc:spChg chg="add del">
          <ac:chgData name="Pat O'Shea" userId="bdc9cfda-2816-4e9c-83f3-1ca3cb2f5ea3" providerId="ADAL" clId="{D1D0733A-D627-40CB-920F-0EE61082ED1E}" dt="2023-02-10T09:57:59.516" v="61" actId="26606"/>
          <ac:spMkLst>
            <pc:docMk/>
            <pc:sldMk cId="2199463535" sldId="258"/>
            <ac:spMk id="33" creationId="{2217FF4A-5EDF-43B7-90EE-BDD9F1E9EAC2}"/>
          </ac:spMkLst>
        </pc:spChg>
        <pc:picChg chg="mod ord">
          <ac:chgData name="Pat O'Shea" userId="bdc9cfda-2816-4e9c-83f3-1ca3cb2f5ea3" providerId="ADAL" clId="{D1D0733A-D627-40CB-920F-0EE61082ED1E}" dt="2023-02-10T09:57:59.516" v="61" actId="26606"/>
          <ac:picMkLst>
            <pc:docMk/>
            <pc:sldMk cId="2199463535" sldId="258"/>
            <ac:picMk id="2" creationId="{61FB2545-949E-2928-29D3-0900796FC3F8}"/>
          </ac:picMkLst>
        </pc:picChg>
        <pc:picChg chg="mod">
          <ac:chgData name="Pat O'Shea" userId="bdc9cfda-2816-4e9c-83f3-1ca3cb2f5ea3" providerId="ADAL" clId="{D1D0733A-D627-40CB-920F-0EE61082ED1E}" dt="2023-02-10T09:57:59.516" v="61" actId="26606"/>
          <ac:picMkLst>
            <pc:docMk/>
            <pc:sldMk cId="2199463535" sldId="258"/>
            <ac:picMk id="3" creationId="{92FEEAA3-F2E2-C8DF-6C36-FEF0C27692F3}"/>
          </ac:picMkLst>
        </pc:picChg>
        <pc:cxnChg chg="add del">
          <ac:chgData name="Pat O'Shea" userId="bdc9cfda-2816-4e9c-83f3-1ca3cb2f5ea3" providerId="ADAL" clId="{D1D0733A-D627-40CB-920F-0EE61082ED1E}" dt="2023-02-10T09:57:40.777" v="57" actId="26606"/>
          <ac:cxnSpMkLst>
            <pc:docMk/>
            <pc:sldMk cId="2199463535" sldId="258"/>
            <ac:cxnSpMk id="23" creationId="{02E9B2EE-76CA-47F3-9977-3F2FCB7FD252}"/>
          </ac:cxnSpMkLst>
        </pc:cxnChg>
      </pc:sldChg>
      <pc:sldChg chg="addSp modSp mod setBg">
        <pc:chgData name="Pat O'Shea" userId="bdc9cfda-2816-4e9c-83f3-1ca3cb2f5ea3" providerId="ADAL" clId="{D1D0733A-D627-40CB-920F-0EE61082ED1E}" dt="2023-02-10T10:00:00.503" v="181" actId="20577"/>
        <pc:sldMkLst>
          <pc:docMk/>
          <pc:sldMk cId="3062316050" sldId="259"/>
        </pc:sldMkLst>
        <pc:spChg chg="mod">
          <ac:chgData name="Pat O'Shea" userId="bdc9cfda-2816-4e9c-83f3-1ca3cb2f5ea3" providerId="ADAL" clId="{D1D0733A-D627-40CB-920F-0EE61082ED1E}" dt="2023-02-10T10:00:00.503" v="181" actId="20577"/>
          <ac:spMkLst>
            <pc:docMk/>
            <pc:sldMk cId="3062316050" sldId="259"/>
            <ac:spMk id="3" creationId="{E412176C-F3C3-A064-C4CB-E01D2B2EA622}"/>
          </ac:spMkLst>
        </pc:spChg>
        <pc:picChg chg="add">
          <ac:chgData name="Pat O'Shea" userId="bdc9cfda-2816-4e9c-83f3-1ca3cb2f5ea3" providerId="ADAL" clId="{D1D0733A-D627-40CB-920F-0EE61082ED1E}" dt="2023-02-10T09:58:20.169" v="62" actId="26606"/>
          <ac:picMkLst>
            <pc:docMk/>
            <pc:sldMk cId="3062316050" sldId="259"/>
            <ac:picMk id="5" creationId="{376A6EE5-A81C-41D9-C1EC-1C28A720A12A}"/>
          </ac:picMkLst>
        </pc:picChg>
        <pc:cxnChg chg="add">
          <ac:chgData name="Pat O'Shea" userId="bdc9cfda-2816-4e9c-83f3-1ca3cb2f5ea3" providerId="ADAL" clId="{D1D0733A-D627-40CB-920F-0EE61082ED1E}" dt="2023-02-10T09:58:20.169" v="62" actId="26606"/>
          <ac:cxnSpMkLst>
            <pc:docMk/>
            <pc:sldMk cId="3062316050" sldId="259"/>
            <ac:cxnSpMk id="9" creationId="{A7F400EE-A8A5-48AF-B4D6-291B52C6F0B0}"/>
          </ac:cxnSpMkLst>
        </pc:cxnChg>
      </pc:sldChg>
      <pc:sldChg chg="addSp modSp mod setBg">
        <pc:chgData name="Pat O'Shea" userId="bdc9cfda-2816-4e9c-83f3-1ca3cb2f5ea3" providerId="ADAL" clId="{D1D0733A-D627-40CB-920F-0EE61082ED1E}" dt="2023-02-10T10:00:36.140" v="184" actId="26606"/>
        <pc:sldMkLst>
          <pc:docMk/>
          <pc:sldMk cId="3054656640" sldId="260"/>
        </pc:sldMkLst>
        <pc:spChg chg="add">
          <ac:chgData name="Pat O'Shea" userId="bdc9cfda-2816-4e9c-83f3-1ca3cb2f5ea3" providerId="ADAL" clId="{D1D0733A-D627-40CB-920F-0EE61082ED1E}" dt="2023-02-10T10:00:36.140" v="184" actId="26606"/>
          <ac:spMkLst>
            <pc:docMk/>
            <pc:sldMk cId="3054656640" sldId="260"/>
            <ac:spMk id="8" creationId="{2215C6C6-E45C-4179-9FC1-E8A4C1D47430}"/>
          </ac:spMkLst>
        </pc:spChg>
        <pc:spChg chg="add">
          <ac:chgData name="Pat O'Shea" userId="bdc9cfda-2816-4e9c-83f3-1ca3cb2f5ea3" providerId="ADAL" clId="{D1D0733A-D627-40CB-920F-0EE61082ED1E}" dt="2023-02-10T10:00:36.140" v="184" actId="26606"/>
          <ac:spMkLst>
            <pc:docMk/>
            <pc:sldMk cId="3054656640" sldId="260"/>
            <ac:spMk id="14" creationId="{3776B14B-F2F4-4825-8DA8-8C7A0F2B3960}"/>
          </ac:spMkLst>
        </pc:spChg>
        <pc:grpChg chg="add">
          <ac:chgData name="Pat O'Shea" userId="bdc9cfda-2816-4e9c-83f3-1ca3cb2f5ea3" providerId="ADAL" clId="{D1D0733A-D627-40CB-920F-0EE61082ED1E}" dt="2023-02-10T10:00:36.140" v="184" actId="26606"/>
          <ac:grpSpMkLst>
            <pc:docMk/>
            <pc:sldMk cId="3054656640" sldId="260"/>
            <ac:grpSpMk id="10" creationId="{5FE9FE4C-C9E0-4C54-8010-EA9D29CD4D59}"/>
          </ac:grpSpMkLst>
        </pc:grpChg>
        <pc:picChg chg="mod">
          <ac:chgData name="Pat O'Shea" userId="bdc9cfda-2816-4e9c-83f3-1ca3cb2f5ea3" providerId="ADAL" clId="{D1D0733A-D627-40CB-920F-0EE61082ED1E}" dt="2023-02-10T10:00:36.140" v="184" actId="26606"/>
          <ac:picMkLst>
            <pc:docMk/>
            <pc:sldMk cId="3054656640" sldId="260"/>
            <ac:picMk id="3" creationId="{1ED811C9-C4B3-2EFF-7832-91A4BEEB8497}"/>
          </ac:picMkLst>
        </pc:picChg>
      </pc:sldChg>
      <pc:sldChg chg="addSp delSp modSp mod setBg">
        <pc:chgData name="Pat O'Shea" userId="bdc9cfda-2816-4e9c-83f3-1ca3cb2f5ea3" providerId="ADAL" clId="{D1D0733A-D627-40CB-920F-0EE61082ED1E}" dt="2023-02-10T10:02:06.972" v="192" actId="26606"/>
        <pc:sldMkLst>
          <pc:docMk/>
          <pc:sldMk cId="570112778" sldId="261"/>
        </pc:sldMkLst>
        <pc:spChg chg="add del">
          <ac:chgData name="Pat O'Shea" userId="bdc9cfda-2816-4e9c-83f3-1ca3cb2f5ea3" providerId="ADAL" clId="{D1D0733A-D627-40CB-920F-0EE61082ED1E}" dt="2023-02-10T10:01:57.863" v="190" actId="26606"/>
          <ac:spMkLst>
            <pc:docMk/>
            <pc:sldMk cId="570112778" sldId="261"/>
            <ac:spMk id="10" creationId="{22F15A2D-2324-487D-A02A-BF46C5C580EB}"/>
          </ac:spMkLst>
        </pc:spChg>
        <pc:spChg chg="add del">
          <ac:chgData name="Pat O'Shea" userId="bdc9cfda-2816-4e9c-83f3-1ca3cb2f5ea3" providerId="ADAL" clId="{D1D0733A-D627-40CB-920F-0EE61082ED1E}" dt="2023-02-10T10:01:57.863" v="190" actId="26606"/>
          <ac:spMkLst>
            <pc:docMk/>
            <pc:sldMk cId="570112778" sldId="261"/>
            <ac:spMk id="12" creationId="{17A7F34E-D418-47E2-9F86-2C45BBC31210}"/>
          </ac:spMkLst>
        </pc:spChg>
        <pc:spChg chg="add del">
          <ac:chgData name="Pat O'Shea" userId="bdc9cfda-2816-4e9c-83f3-1ca3cb2f5ea3" providerId="ADAL" clId="{D1D0733A-D627-40CB-920F-0EE61082ED1E}" dt="2023-02-10T10:01:57.863" v="190" actId="26606"/>
          <ac:spMkLst>
            <pc:docMk/>
            <pc:sldMk cId="570112778" sldId="261"/>
            <ac:spMk id="14" creationId="{2AEAFA59-923A-4F54-8B49-44C970BCC323}"/>
          </ac:spMkLst>
        </pc:spChg>
        <pc:spChg chg="add del">
          <ac:chgData name="Pat O'Shea" userId="bdc9cfda-2816-4e9c-83f3-1ca3cb2f5ea3" providerId="ADAL" clId="{D1D0733A-D627-40CB-920F-0EE61082ED1E}" dt="2023-02-10T10:02:06.972" v="192" actId="26606"/>
          <ac:spMkLst>
            <pc:docMk/>
            <pc:sldMk cId="570112778" sldId="261"/>
            <ac:spMk id="16" creationId="{83BCB34A-2F40-4F41-8488-A134C1C155B7}"/>
          </ac:spMkLst>
        </pc:spChg>
        <pc:spChg chg="add del">
          <ac:chgData name="Pat O'Shea" userId="bdc9cfda-2816-4e9c-83f3-1ca3cb2f5ea3" providerId="ADAL" clId="{D1D0733A-D627-40CB-920F-0EE61082ED1E}" dt="2023-02-10T10:02:06.972" v="192" actId="26606"/>
          <ac:spMkLst>
            <pc:docMk/>
            <pc:sldMk cId="570112778" sldId="261"/>
            <ac:spMk id="17" creationId="{A169D286-F4D7-4C8B-A6BD-D05384C7F1D8}"/>
          </ac:spMkLst>
        </pc:spChg>
        <pc:spChg chg="add del">
          <ac:chgData name="Pat O'Shea" userId="bdc9cfda-2816-4e9c-83f3-1ca3cb2f5ea3" providerId="ADAL" clId="{D1D0733A-D627-40CB-920F-0EE61082ED1E}" dt="2023-02-10T10:02:06.972" v="192" actId="26606"/>
          <ac:spMkLst>
            <pc:docMk/>
            <pc:sldMk cId="570112778" sldId="261"/>
            <ac:spMk id="18" creationId="{F78382DC-4207-465E-B379-1E16448AA222}"/>
          </ac:spMkLst>
        </pc:spChg>
        <pc:spChg chg="add del">
          <ac:chgData name="Pat O'Shea" userId="bdc9cfda-2816-4e9c-83f3-1ca3cb2f5ea3" providerId="ADAL" clId="{D1D0733A-D627-40CB-920F-0EE61082ED1E}" dt="2023-02-10T10:02:06.972" v="192" actId="26606"/>
          <ac:spMkLst>
            <pc:docMk/>
            <pc:sldMk cId="570112778" sldId="261"/>
            <ac:spMk id="19" creationId="{39E8235E-135E-4261-8F54-2B316E493C42}"/>
          </ac:spMkLst>
        </pc:spChg>
        <pc:spChg chg="add del">
          <ac:chgData name="Pat O'Shea" userId="bdc9cfda-2816-4e9c-83f3-1ca3cb2f5ea3" providerId="ADAL" clId="{D1D0733A-D627-40CB-920F-0EE61082ED1E}" dt="2023-02-10T10:02:06.972" v="192" actId="26606"/>
          <ac:spMkLst>
            <pc:docMk/>
            <pc:sldMk cId="570112778" sldId="261"/>
            <ac:spMk id="20" creationId="{D4ED8EC3-4D57-4620-93CE-4E6661F09A3E}"/>
          </ac:spMkLst>
        </pc:spChg>
        <pc:picChg chg="mod ord">
          <ac:chgData name="Pat O'Shea" userId="bdc9cfda-2816-4e9c-83f3-1ca3cb2f5ea3" providerId="ADAL" clId="{D1D0733A-D627-40CB-920F-0EE61082ED1E}" dt="2023-02-10T10:02:06.972" v="192" actId="26606"/>
          <ac:picMkLst>
            <pc:docMk/>
            <pc:sldMk cId="570112778" sldId="261"/>
            <ac:picMk id="3" creationId="{09F2B71B-8920-0106-6002-169277BC4DB4}"/>
          </ac:picMkLst>
        </pc:picChg>
        <pc:picChg chg="mod">
          <ac:chgData name="Pat O'Shea" userId="bdc9cfda-2816-4e9c-83f3-1ca3cb2f5ea3" providerId="ADAL" clId="{D1D0733A-D627-40CB-920F-0EE61082ED1E}" dt="2023-02-10T10:02:06.972" v="192" actId="26606"/>
          <ac:picMkLst>
            <pc:docMk/>
            <pc:sldMk cId="570112778" sldId="261"/>
            <ac:picMk id="5" creationId="{3A06D167-27E2-37AB-46A1-64D8884F685E}"/>
          </ac:picMkLst>
        </pc:picChg>
      </pc:sldChg>
      <pc:sldChg chg="addSp modSp mod setBg">
        <pc:chgData name="Pat O'Shea" userId="bdc9cfda-2816-4e9c-83f3-1ca3cb2f5ea3" providerId="ADAL" clId="{D1D0733A-D627-40CB-920F-0EE61082ED1E}" dt="2023-02-10T10:02:47.695" v="195" actId="26606"/>
        <pc:sldMkLst>
          <pc:docMk/>
          <pc:sldMk cId="1056158883" sldId="262"/>
        </pc:sldMkLst>
        <pc:spChg chg="add">
          <ac:chgData name="Pat O'Shea" userId="bdc9cfda-2816-4e9c-83f3-1ca3cb2f5ea3" providerId="ADAL" clId="{D1D0733A-D627-40CB-920F-0EE61082ED1E}" dt="2023-02-10T10:02:47.695" v="195" actId="26606"/>
          <ac:spMkLst>
            <pc:docMk/>
            <pc:sldMk cId="1056158883" sldId="262"/>
            <ac:spMk id="8" creationId="{2215C6C6-E45C-4179-9FC1-E8A4C1D47430}"/>
          </ac:spMkLst>
        </pc:spChg>
        <pc:spChg chg="add">
          <ac:chgData name="Pat O'Shea" userId="bdc9cfda-2816-4e9c-83f3-1ca3cb2f5ea3" providerId="ADAL" clId="{D1D0733A-D627-40CB-920F-0EE61082ED1E}" dt="2023-02-10T10:02:47.695" v="195" actId="26606"/>
          <ac:spMkLst>
            <pc:docMk/>
            <pc:sldMk cId="1056158883" sldId="262"/>
            <ac:spMk id="14" creationId="{3776B14B-F2F4-4825-8DA8-8C7A0F2B3960}"/>
          </ac:spMkLst>
        </pc:spChg>
        <pc:grpChg chg="add">
          <ac:chgData name="Pat O'Shea" userId="bdc9cfda-2816-4e9c-83f3-1ca3cb2f5ea3" providerId="ADAL" clId="{D1D0733A-D627-40CB-920F-0EE61082ED1E}" dt="2023-02-10T10:02:47.695" v="195" actId="26606"/>
          <ac:grpSpMkLst>
            <pc:docMk/>
            <pc:sldMk cId="1056158883" sldId="262"/>
            <ac:grpSpMk id="10" creationId="{5FE9FE4C-C9E0-4C54-8010-EA9D29CD4D59}"/>
          </ac:grpSpMkLst>
        </pc:grpChg>
        <pc:picChg chg="mod">
          <ac:chgData name="Pat O'Shea" userId="bdc9cfda-2816-4e9c-83f3-1ca3cb2f5ea3" providerId="ADAL" clId="{D1D0733A-D627-40CB-920F-0EE61082ED1E}" dt="2023-02-10T10:02:47.695" v="195" actId="26606"/>
          <ac:picMkLst>
            <pc:docMk/>
            <pc:sldMk cId="1056158883" sldId="262"/>
            <ac:picMk id="3" creationId="{B3227976-3E65-CA41-62E1-84FFC5E0EB43}"/>
          </ac:picMkLst>
        </pc:picChg>
      </pc:sldChg>
      <pc:sldChg chg="addSp modSp mod">
        <pc:chgData name="Pat O'Shea" userId="bdc9cfda-2816-4e9c-83f3-1ca3cb2f5ea3" providerId="ADAL" clId="{D1D0733A-D627-40CB-920F-0EE61082ED1E}" dt="2023-02-10T10:03:25.661" v="198" actId="14100"/>
        <pc:sldMkLst>
          <pc:docMk/>
          <pc:sldMk cId="925786619" sldId="263"/>
        </pc:sldMkLst>
        <pc:picChg chg="add mod">
          <ac:chgData name="Pat O'Shea" userId="bdc9cfda-2816-4e9c-83f3-1ca3cb2f5ea3" providerId="ADAL" clId="{D1D0733A-D627-40CB-920F-0EE61082ED1E}" dt="2023-02-10T10:03:15.564" v="196" actId="14100"/>
          <ac:picMkLst>
            <pc:docMk/>
            <pc:sldMk cId="925786619" sldId="263"/>
            <ac:picMk id="3" creationId="{DE8A7758-C624-FD27-35C2-38B5C99AE22C}"/>
          </ac:picMkLst>
        </pc:picChg>
        <pc:picChg chg="add mod">
          <ac:chgData name="Pat O'Shea" userId="bdc9cfda-2816-4e9c-83f3-1ca3cb2f5ea3" providerId="ADAL" clId="{D1D0733A-D627-40CB-920F-0EE61082ED1E}" dt="2023-02-10T10:03:25.661" v="198" actId="14100"/>
          <ac:picMkLst>
            <pc:docMk/>
            <pc:sldMk cId="925786619" sldId="263"/>
            <ac:picMk id="5" creationId="{D9271F79-243C-ADA3-3152-60D35B2807CB}"/>
          </ac:picMkLst>
        </pc:picChg>
      </pc:sldChg>
      <pc:sldChg chg="addSp modSp mod setBg">
        <pc:chgData name="Pat O'Shea" userId="bdc9cfda-2816-4e9c-83f3-1ca3cb2f5ea3" providerId="ADAL" clId="{D1D0733A-D627-40CB-920F-0EE61082ED1E}" dt="2023-02-10T10:04:33.988" v="201" actId="26606"/>
        <pc:sldMkLst>
          <pc:docMk/>
          <pc:sldMk cId="1963294473" sldId="264"/>
        </pc:sldMkLst>
        <pc:spChg chg="add">
          <ac:chgData name="Pat O'Shea" userId="bdc9cfda-2816-4e9c-83f3-1ca3cb2f5ea3" providerId="ADAL" clId="{D1D0733A-D627-40CB-920F-0EE61082ED1E}" dt="2023-02-10T10:04:33.988" v="201" actId="26606"/>
          <ac:spMkLst>
            <pc:docMk/>
            <pc:sldMk cId="1963294473" sldId="264"/>
            <ac:spMk id="7" creationId="{2215C6C6-E45C-4179-9FC1-E8A4C1D47430}"/>
          </ac:spMkLst>
        </pc:spChg>
        <pc:spChg chg="add">
          <ac:chgData name="Pat O'Shea" userId="bdc9cfda-2816-4e9c-83f3-1ca3cb2f5ea3" providerId="ADAL" clId="{D1D0733A-D627-40CB-920F-0EE61082ED1E}" dt="2023-02-10T10:04:33.988" v="201" actId="26606"/>
          <ac:spMkLst>
            <pc:docMk/>
            <pc:sldMk cId="1963294473" sldId="264"/>
            <ac:spMk id="13" creationId="{3776B14B-F2F4-4825-8DA8-8C7A0F2B3960}"/>
          </ac:spMkLst>
        </pc:spChg>
        <pc:grpChg chg="add">
          <ac:chgData name="Pat O'Shea" userId="bdc9cfda-2816-4e9c-83f3-1ca3cb2f5ea3" providerId="ADAL" clId="{D1D0733A-D627-40CB-920F-0EE61082ED1E}" dt="2023-02-10T10:04:33.988" v="201" actId="26606"/>
          <ac:grpSpMkLst>
            <pc:docMk/>
            <pc:sldMk cId="1963294473" sldId="264"/>
            <ac:grpSpMk id="9" creationId="{5FE9FE4C-C9E0-4C54-8010-EA9D29CD4D59}"/>
          </ac:grpSpMkLst>
        </pc:grpChg>
        <pc:picChg chg="add mod">
          <ac:chgData name="Pat O'Shea" userId="bdc9cfda-2816-4e9c-83f3-1ca3cb2f5ea3" providerId="ADAL" clId="{D1D0733A-D627-40CB-920F-0EE61082ED1E}" dt="2023-02-10T10:04:33.988" v="201" actId="26606"/>
          <ac:picMkLst>
            <pc:docMk/>
            <pc:sldMk cId="1963294473" sldId="264"/>
            <ac:picMk id="2" creationId="{2589D3CD-AF6C-B8DE-FA57-2EDE5EDC8C2B}"/>
          </ac:picMkLst>
        </pc:picChg>
      </pc:sldChg>
      <pc:sldChg chg="addSp modSp mod ord">
        <pc:chgData name="Pat O'Shea" userId="bdc9cfda-2816-4e9c-83f3-1ca3cb2f5ea3" providerId="ADAL" clId="{D1D0733A-D627-40CB-920F-0EE61082ED1E}" dt="2023-02-10T10:06:49.695" v="210" actId="14100"/>
        <pc:sldMkLst>
          <pc:docMk/>
          <pc:sldMk cId="3321777649" sldId="265"/>
        </pc:sldMkLst>
        <pc:spChg chg="add mod">
          <ac:chgData name="Pat O'Shea" userId="bdc9cfda-2816-4e9c-83f3-1ca3cb2f5ea3" providerId="ADAL" clId="{D1D0733A-D627-40CB-920F-0EE61082ED1E}" dt="2023-02-10T10:06:41.387" v="208" actId="14100"/>
          <ac:spMkLst>
            <pc:docMk/>
            <pc:sldMk cId="3321777649" sldId="265"/>
            <ac:spMk id="3" creationId="{43C91B0E-695A-BD9A-C048-FD3D5241D20C}"/>
          </ac:spMkLst>
        </pc:spChg>
        <pc:picChg chg="add mod">
          <ac:chgData name="Pat O'Shea" userId="bdc9cfda-2816-4e9c-83f3-1ca3cb2f5ea3" providerId="ADAL" clId="{D1D0733A-D627-40CB-920F-0EE61082ED1E}" dt="2023-02-10T10:06:49.695" v="210" actId="14100"/>
          <ac:picMkLst>
            <pc:docMk/>
            <pc:sldMk cId="3321777649" sldId="265"/>
            <ac:picMk id="2" creationId="{0559D85A-19C6-F5E2-0821-108B706BD786}"/>
          </ac:picMkLst>
        </pc:picChg>
      </pc:sldChg>
      <pc:sldChg chg="addSp modSp mod">
        <pc:chgData name="Pat O'Shea" userId="bdc9cfda-2816-4e9c-83f3-1ca3cb2f5ea3" providerId="ADAL" clId="{D1D0733A-D627-40CB-920F-0EE61082ED1E}" dt="2023-02-10T10:05:59.292" v="206" actId="14100"/>
        <pc:sldMkLst>
          <pc:docMk/>
          <pc:sldMk cId="2224217810" sldId="266"/>
        </pc:sldMkLst>
        <pc:picChg chg="add mod">
          <ac:chgData name="Pat O'Shea" userId="bdc9cfda-2816-4e9c-83f3-1ca3cb2f5ea3" providerId="ADAL" clId="{D1D0733A-D627-40CB-920F-0EE61082ED1E}" dt="2023-02-10T10:05:59.292" v="206" actId="14100"/>
          <ac:picMkLst>
            <pc:docMk/>
            <pc:sldMk cId="2224217810" sldId="266"/>
            <ac:picMk id="3" creationId="{36E7FFA3-350B-E880-168A-50771E238A3B}"/>
          </ac:picMkLst>
        </pc:picChg>
      </pc:sldChg>
      <pc:sldChg chg="addSp delSp modSp mod setBg">
        <pc:chgData name="Pat O'Shea" userId="bdc9cfda-2816-4e9c-83f3-1ca3cb2f5ea3" providerId="ADAL" clId="{D1D0733A-D627-40CB-920F-0EE61082ED1E}" dt="2023-02-10T10:09:56.562" v="220" actId="26606"/>
        <pc:sldMkLst>
          <pc:docMk/>
          <pc:sldMk cId="908740449" sldId="267"/>
        </pc:sldMkLst>
        <pc:spChg chg="add">
          <ac:chgData name="Pat O'Shea" userId="bdc9cfda-2816-4e9c-83f3-1ca3cb2f5ea3" providerId="ADAL" clId="{D1D0733A-D627-40CB-920F-0EE61082ED1E}" dt="2023-02-10T10:09:56.562" v="220" actId="26606"/>
          <ac:spMkLst>
            <pc:docMk/>
            <pc:sldMk cId="908740449" sldId="267"/>
            <ac:spMk id="4" creationId="{32BC26D8-82FB-445E-AA49-62A77D7C1EE0}"/>
          </ac:spMkLst>
        </pc:spChg>
        <pc:spChg chg="add">
          <ac:chgData name="Pat O'Shea" userId="bdc9cfda-2816-4e9c-83f3-1ca3cb2f5ea3" providerId="ADAL" clId="{D1D0733A-D627-40CB-920F-0EE61082ED1E}" dt="2023-02-10T10:09:56.562" v="220" actId="26606"/>
          <ac:spMkLst>
            <pc:docMk/>
            <pc:sldMk cId="908740449" sldId="267"/>
            <ac:spMk id="5" creationId="{CB44330D-EA18-4254-AA95-EB49948539B8}"/>
          </ac:spMkLst>
        </pc:spChg>
        <pc:spChg chg="add del">
          <ac:chgData name="Pat O'Shea" userId="bdc9cfda-2816-4e9c-83f3-1ca3cb2f5ea3" providerId="ADAL" clId="{D1D0733A-D627-40CB-920F-0EE61082ED1E}" dt="2023-02-10T10:09:28.123" v="216" actId="26606"/>
          <ac:spMkLst>
            <pc:docMk/>
            <pc:sldMk cId="908740449" sldId="267"/>
            <ac:spMk id="7" creationId="{2215C6C6-E45C-4179-9FC1-E8A4C1D47430}"/>
          </ac:spMkLst>
        </pc:spChg>
        <pc:spChg chg="add del">
          <ac:chgData name="Pat O'Shea" userId="bdc9cfda-2816-4e9c-83f3-1ca3cb2f5ea3" providerId="ADAL" clId="{D1D0733A-D627-40CB-920F-0EE61082ED1E}" dt="2023-02-10T10:09:28.123" v="216" actId="26606"/>
          <ac:spMkLst>
            <pc:docMk/>
            <pc:sldMk cId="908740449" sldId="267"/>
            <ac:spMk id="13" creationId="{3776B14B-F2F4-4825-8DA8-8C7A0F2B3960}"/>
          </ac:spMkLst>
        </pc:spChg>
        <pc:grpChg chg="add del">
          <ac:chgData name="Pat O'Shea" userId="bdc9cfda-2816-4e9c-83f3-1ca3cb2f5ea3" providerId="ADAL" clId="{D1D0733A-D627-40CB-920F-0EE61082ED1E}" dt="2023-02-10T10:09:28.123" v="216" actId="26606"/>
          <ac:grpSpMkLst>
            <pc:docMk/>
            <pc:sldMk cId="908740449" sldId="267"/>
            <ac:grpSpMk id="9" creationId="{5FE9FE4C-C9E0-4C54-8010-EA9D29CD4D59}"/>
          </ac:grpSpMkLst>
        </pc:grpChg>
        <pc:picChg chg="add mod">
          <ac:chgData name="Pat O'Shea" userId="bdc9cfda-2816-4e9c-83f3-1ca3cb2f5ea3" providerId="ADAL" clId="{D1D0733A-D627-40CB-920F-0EE61082ED1E}" dt="2023-02-10T10:09:56.562" v="220" actId="26606"/>
          <ac:picMkLst>
            <pc:docMk/>
            <pc:sldMk cId="908740449" sldId="267"/>
            <ac:picMk id="2" creationId="{C96BEBF2-2498-1717-C053-2AABA605AFFC}"/>
          </ac:picMkLst>
        </pc:picChg>
      </pc:sldChg>
      <pc:sldChg chg="addSp modSp mod setBg setClrOvrMap">
        <pc:chgData name="Pat O'Shea" userId="bdc9cfda-2816-4e9c-83f3-1ca3cb2f5ea3" providerId="ADAL" clId="{D1D0733A-D627-40CB-920F-0EE61082ED1E}" dt="2023-02-10T10:11:44.619" v="222" actId="26606"/>
        <pc:sldMkLst>
          <pc:docMk/>
          <pc:sldMk cId="3670233447" sldId="268"/>
        </pc:sldMkLst>
        <pc:picChg chg="add mod">
          <ac:chgData name="Pat O'Shea" userId="bdc9cfda-2816-4e9c-83f3-1ca3cb2f5ea3" providerId="ADAL" clId="{D1D0733A-D627-40CB-920F-0EE61082ED1E}" dt="2023-02-10T10:11:44.619" v="222" actId="26606"/>
          <ac:picMkLst>
            <pc:docMk/>
            <pc:sldMk cId="3670233447" sldId="268"/>
            <ac:picMk id="2" creationId="{C2AF11E5-2528-CA9B-FE00-E69BF03E56B4}"/>
          </ac:picMkLst>
        </pc:picChg>
      </pc:sldChg>
      <pc:sldChg chg="addSp modSp">
        <pc:chgData name="Pat O'Shea" userId="bdc9cfda-2816-4e9c-83f3-1ca3cb2f5ea3" providerId="ADAL" clId="{D1D0733A-D627-40CB-920F-0EE61082ED1E}" dt="2023-02-10T10:12:01.235" v="223"/>
        <pc:sldMkLst>
          <pc:docMk/>
          <pc:sldMk cId="1405942588" sldId="269"/>
        </pc:sldMkLst>
        <pc:picChg chg="add mod">
          <ac:chgData name="Pat O'Shea" userId="bdc9cfda-2816-4e9c-83f3-1ca3cb2f5ea3" providerId="ADAL" clId="{D1D0733A-D627-40CB-920F-0EE61082ED1E}" dt="2023-02-10T10:12:01.235" v="223"/>
          <ac:picMkLst>
            <pc:docMk/>
            <pc:sldMk cId="1405942588" sldId="269"/>
            <ac:picMk id="2" creationId="{E4F6E4E0-D3DD-E231-AD14-F039F82CC8DE}"/>
          </ac:picMkLst>
        </pc:picChg>
      </pc:sldChg>
      <pc:sldChg chg="addSp modSp mod setBg setClrOvrMap">
        <pc:chgData name="Pat O'Shea" userId="bdc9cfda-2816-4e9c-83f3-1ca3cb2f5ea3" providerId="ADAL" clId="{D1D0733A-D627-40CB-920F-0EE61082ED1E}" dt="2023-02-11T11:49:51.413" v="1309" actId="1076"/>
        <pc:sldMkLst>
          <pc:docMk/>
          <pc:sldMk cId="202050148" sldId="270"/>
        </pc:sldMkLst>
        <pc:spChg chg="add mod">
          <ac:chgData name="Pat O'Shea" userId="bdc9cfda-2816-4e9c-83f3-1ca3cb2f5ea3" providerId="ADAL" clId="{D1D0733A-D627-40CB-920F-0EE61082ED1E}" dt="2023-02-11T11:49:51.413" v="1309" actId="1076"/>
          <ac:spMkLst>
            <pc:docMk/>
            <pc:sldMk cId="202050148" sldId="270"/>
            <ac:spMk id="2" creationId="{A0394D8A-10D8-5F35-2DAC-12471160367D}"/>
          </ac:spMkLst>
        </pc:spChg>
        <pc:picChg chg="add mod">
          <ac:chgData name="Pat O'Shea" userId="bdc9cfda-2816-4e9c-83f3-1ca3cb2f5ea3" providerId="ADAL" clId="{D1D0733A-D627-40CB-920F-0EE61082ED1E}" dt="2023-02-10T10:38:11.279" v="271" actId="26606"/>
          <ac:picMkLst>
            <pc:docMk/>
            <pc:sldMk cId="202050148" sldId="270"/>
            <ac:picMk id="3" creationId="{AED7CD76-F518-16AC-84B1-DBF45F748A32}"/>
          </ac:picMkLst>
        </pc:picChg>
      </pc:sldChg>
      <pc:sldChg chg="addSp delSp modSp new mod setBg">
        <pc:chgData name="Pat O'Shea" userId="bdc9cfda-2816-4e9c-83f3-1ca3cb2f5ea3" providerId="ADAL" clId="{D1D0733A-D627-40CB-920F-0EE61082ED1E}" dt="2023-02-10T10:31:39.365" v="252" actId="26606"/>
        <pc:sldMkLst>
          <pc:docMk/>
          <pc:sldMk cId="2541296092" sldId="271"/>
        </pc:sldMkLst>
        <pc:spChg chg="add del">
          <ac:chgData name="Pat O'Shea" userId="bdc9cfda-2816-4e9c-83f3-1ca3cb2f5ea3" providerId="ADAL" clId="{D1D0733A-D627-40CB-920F-0EE61082ED1E}" dt="2023-02-10T10:31:37.959" v="249" actId="26606"/>
          <ac:spMkLst>
            <pc:docMk/>
            <pc:sldMk cId="2541296092" sldId="271"/>
            <ac:spMk id="8" creationId="{86FF76B9-219D-4469-AF87-0236D29032F1}"/>
          </ac:spMkLst>
        </pc:spChg>
        <pc:spChg chg="add">
          <ac:chgData name="Pat O'Shea" userId="bdc9cfda-2816-4e9c-83f3-1ca3cb2f5ea3" providerId="ADAL" clId="{D1D0733A-D627-40CB-920F-0EE61082ED1E}" dt="2023-02-10T10:31:39.365" v="252" actId="26606"/>
          <ac:spMkLst>
            <pc:docMk/>
            <pc:sldMk cId="2541296092" sldId="271"/>
            <ac:spMk id="12" creationId="{2633B3B5-CC90-43F0-8714-D31D1F3F0209}"/>
          </ac:spMkLst>
        </pc:spChg>
        <pc:spChg chg="add del">
          <ac:chgData name="Pat O'Shea" userId="bdc9cfda-2816-4e9c-83f3-1ca3cb2f5ea3" providerId="ADAL" clId="{D1D0733A-D627-40CB-920F-0EE61082ED1E}" dt="2023-02-10T10:31:37.959" v="249" actId="26606"/>
          <ac:spMkLst>
            <pc:docMk/>
            <pc:sldMk cId="2541296092" sldId="271"/>
            <ac:spMk id="14" creationId="{2E80C965-DB6D-4F81-9E9E-B027384D0BD6}"/>
          </ac:spMkLst>
        </pc:spChg>
        <pc:spChg chg="add del">
          <ac:chgData name="Pat O'Shea" userId="bdc9cfda-2816-4e9c-83f3-1ca3cb2f5ea3" providerId="ADAL" clId="{D1D0733A-D627-40CB-920F-0EE61082ED1E}" dt="2023-02-10T10:31:37.959" v="249" actId="26606"/>
          <ac:spMkLst>
            <pc:docMk/>
            <pc:sldMk cId="2541296092" sldId="271"/>
            <ac:spMk id="16" creationId="{633C5E46-DAC5-4661-9C87-22B08E2A512F}"/>
          </ac:spMkLst>
        </pc:spChg>
        <pc:spChg chg="add del">
          <ac:chgData name="Pat O'Shea" userId="bdc9cfda-2816-4e9c-83f3-1ca3cb2f5ea3" providerId="ADAL" clId="{D1D0733A-D627-40CB-920F-0EE61082ED1E}" dt="2023-02-10T10:31:39.360" v="251" actId="26606"/>
          <ac:spMkLst>
            <pc:docMk/>
            <pc:sldMk cId="2541296092" sldId="271"/>
            <ac:spMk id="18" creationId="{32BC26D8-82FB-445E-AA49-62A77D7C1EE0}"/>
          </ac:spMkLst>
        </pc:spChg>
        <pc:spChg chg="add del">
          <ac:chgData name="Pat O'Shea" userId="bdc9cfda-2816-4e9c-83f3-1ca3cb2f5ea3" providerId="ADAL" clId="{D1D0733A-D627-40CB-920F-0EE61082ED1E}" dt="2023-02-10T10:31:39.360" v="251" actId="26606"/>
          <ac:spMkLst>
            <pc:docMk/>
            <pc:sldMk cId="2541296092" sldId="271"/>
            <ac:spMk id="19" creationId="{CB44330D-EA18-4254-AA95-EB49948539B8}"/>
          </ac:spMkLst>
        </pc:spChg>
        <pc:spChg chg="add">
          <ac:chgData name="Pat O'Shea" userId="bdc9cfda-2816-4e9c-83f3-1ca3cb2f5ea3" providerId="ADAL" clId="{D1D0733A-D627-40CB-920F-0EE61082ED1E}" dt="2023-02-10T10:31:39.365" v="252" actId="26606"/>
          <ac:spMkLst>
            <pc:docMk/>
            <pc:sldMk cId="2541296092" sldId="271"/>
            <ac:spMk id="21" creationId="{AB8C311F-7253-4AED-9701-7FC0708C41C7}"/>
          </ac:spMkLst>
        </pc:spChg>
        <pc:spChg chg="add">
          <ac:chgData name="Pat O'Shea" userId="bdc9cfda-2816-4e9c-83f3-1ca3cb2f5ea3" providerId="ADAL" clId="{D1D0733A-D627-40CB-920F-0EE61082ED1E}" dt="2023-02-10T10:31:39.365" v="252" actId="26606"/>
          <ac:spMkLst>
            <pc:docMk/>
            <pc:sldMk cId="2541296092" sldId="271"/>
            <ac:spMk id="22" creationId="{E2384209-CB15-4CDF-9D31-C44FD9A3F20D}"/>
          </ac:spMkLst>
        </pc:spChg>
        <pc:spChg chg="add">
          <ac:chgData name="Pat O'Shea" userId="bdc9cfda-2816-4e9c-83f3-1ca3cb2f5ea3" providerId="ADAL" clId="{D1D0733A-D627-40CB-920F-0EE61082ED1E}" dt="2023-02-10T10:31:39.365" v="252" actId="26606"/>
          <ac:spMkLst>
            <pc:docMk/>
            <pc:sldMk cId="2541296092" sldId="271"/>
            <ac:spMk id="23" creationId="{A8D57A06-A426-446D-B02C-A2DC6B62E45E}"/>
          </ac:spMkLst>
        </pc:spChg>
        <pc:grpChg chg="add del">
          <ac:chgData name="Pat O'Shea" userId="bdc9cfda-2816-4e9c-83f3-1ca3cb2f5ea3" providerId="ADAL" clId="{D1D0733A-D627-40CB-920F-0EE61082ED1E}" dt="2023-02-10T10:31:37.959" v="249" actId="26606"/>
          <ac:grpSpMkLst>
            <pc:docMk/>
            <pc:sldMk cId="2541296092" sldId="271"/>
            <ac:grpSpMk id="10" creationId="{DB88BD78-87E1-424D-B479-C37D8E41B12E}"/>
          </ac:grpSpMkLst>
        </pc:grpChg>
        <pc:picChg chg="add mod">
          <ac:chgData name="Pat O'Shea" userId="bdc9cfda-2816-4e9c-83f3-1ca3cb2f5ea3" providerId="ADAL" clId="{D1D0733A-D627-40CB-920F-0EE61082ED1E}" dt="2023-02-10T10:31:39.365" v="252" actId="26606"/>
          <ac:picMkLst>
            <pc:docMk/>
            <pc:sldMk cId="2541296092" sldId="271"/>
            <ac:picMk id="3" creationId="{72573D9C-DEF2-9BBF-93AB-F6E41D6A571A}"/>
          </ac:picMkLst>
        </pc:picChg>
      </pc:sldChg>
      <pc:sldChg chg="addSp modSp new mod setBg">
        <pc:chgData name="Pat O'Shea" userId="bdc9cfda-2816-4e9c-83f3-1ca3cb2f5ea3" providerId="ADAL" clId="{D1D0733A-D627-40CB-920F-0EE61082ED1E}" dt="2023-02-10T10:31:50.289" v="253" actId="26606"/>
        <pc:sldMkLst>
          <pc:docMk/>
          <pc:sldMk cId="968094057" sldId="272"/>
        </pc:sldMkLst>
        <pc:spChg chg="add">
          <ac:chgData name="Pat O'Shea" userId="bdc9cfda-2816-4e9c-83f3-1ca3cb2f5ea3" providerId="ADAL" clId="{D1D0733A-D627-40CB-920F-0EE61082ED1E}" dt="2023-02-10T10:31:50.289" v="253" actId="26606"/>
          <ac:spMkLst>
            <pc:docMk/>
            <pc:sldMk cId="968094057" sldId="272"/>
            <ac:spMk id="8" creationId="{AB8C311F-7253-4AED-9701-7FC0708C41C7}"/>
          </ac:spMkLst>
        </pc:spChg>
        <pc:spChg chg="add">
          <ac:chgData name="Pat O'Shea" userId="bdc9cfda-2816-4e9c-83f3-1ca3cb2f5ea3" providerId="ADAL" clId="{D1D0733A-D627-40CB-920F-0EE61082ED1E}" dt="2023-02-10T10:31:50.289" v="253" actId="26606"/>
          <ac:spMkLst>
            <pc:docMk/>
            <pc:sldMk cId="968094057" sldId="272"/>
            <ac:spMk id="10" creationId="{E2384209-CB15-4CDF-9D31-C44FD9A3F20D}"/>
          </ac:spMkLst>
        </pc:spChg>
        <pc:spChg chg="add">
          <ac:chgData name="Pat O'Shea" userId="bdc9cfda-2816-4e9c-83f3-1ca3cb2f5ea3" providerId="ADAL" clId="{D1D0733A-D627-40CB-920F-0EE61082ED1E}" dt="2023-02-10T10:31:50.289" v="253" actId="26606"/>
          <ac:spMkLst>
            <pc:docMk/>
            <pc:sldMk cId="968094057" sldId="272"/>
            <ac:spMk id="12" creationId="{2633B3B5-CC90-43F0-8714-D31D1F3F0209}"/>
          </ac:spMkLst>
        </pc:spChg>
        <pc:spChg chg="add">
          <ac:chgData name="Pat O'Shea" userId="bdc9cfda-2816-4e9c-83f3-1ca3cb2f5ea3" providerId="ADAL" clId="{D1D0733A-D627-40CB-920F-0EE61082ED1E}" dt="2023-02-10T10:31:50.289" v="253" actId="26606"/>
          <ac:spMkLst>
            <pc:docMk/>
            <pc:sldMk cId="968094057" sldId="272"/>
            <ac:spMk id="14" creationId="{A8D57A06-A426-446D-B02C-A2DC6B62E45E}"/>
          </ac:spMkLst>
        </pc:spChg>
        <pc:picChg chg="add mod">
          <ac:chgData name="Pat O'Shea" userId="bdc9cfda-2816-4e9c-83f3-1ca3cb2f5ea3" providerId="ADAL" clId="{D1D0733A-D627-40CB-920F-0EE61082ED1E}" dt="2023-02-10T10:31:50.289" v="253" actId="26606"/>
          <ac:picMkLst>
            <pc:docMk/>
            <pc:sldMk cId="968094057" sldId="272"/>
            <ac:picMk id="3" creationId="{D4C0E04B-6652-2AD7-B837-67C34F828D57}"/>
          </ac:picMkLst>
        </pc:picChg>
      </pc:sldChg>
      <pc:sldChg chg="addSp delSp modSp new mod setBg">
        <pc:chgData name="Pat O'Shea" userId="bdc9cfda-2816-4e9c-83f3-1ca3cb2f5ea3" providerId="ADAL" clId="{D1D0733A-D627-40CB-920F-0EE61082ED1E}" dt="2023-02-10T10:32:15.645" v="258" actId="26606"/>
        <pc:sldMkLst>
          <pc:docMk/>
          <pc:sldMk cId="1208852093" sldId="273"/>
        </pc:sldMkLst>
        <pc:spChg chg="add mod">
          <ac:chgData name="Pat O'Shea" userId="bdc9cfda-2816-4e9c-83f3-1ca3cb2f5ea3" providerId="ADAL" clId="{D1D0733A-D627-40CB-920F-0EE61082ED1E}" dt="2023-02-10T10:32:15.645" v="258" actId="26606"/>
          <ac:spMkLst>
            <pc:docMk/>
            <pc:sldMk cId="1208852093" sldId="273"/>
            <ac:spMk id="4" creationId="{25C4A9AD-20F3-102A-4D5C-655A9FB2FCBD}"/>
          </ac:spMkLst>
        </pc:spChg>
        <pc:spChg chg="add del">
          <ac:chgData name="Pat O'Shea" userId="bdc9cfda-2816-4e9c-83f3-1ca3cb2f5ea3" providerId="ADAL" clId="{D1D0733A-D627-40CB-920F-0EE61082ED1E}" dt="2023-02-10T10:32:15.645" v="258" actId="26606"/>
          <ac:spMkLst>
            <pc:docMk/>
            <pc:sldMk cId="1208852093" sldId="273"/>
            <ac:spMk id="9" creationId="{577D1452-F0B7-431E-9A24-D3F7103D8510}"/>
          </ac:spMkLst>
        </pc:spChg>
        <pc:spChg chg="add del">
          <ac:chgData name="Pat O'Shea" userId="bdc9cfda-2816-4e9c-83f3-1ca3cb2f5ea3" providerId="ADAL" clId="{D1D0733A-D627-40CB-920F-0EE61082ED1E}" dt="2023-02-10T10:32:15.645" v="258" actId="26606"/>
          <ac:spMkLst>
            <pc:docMk/>
            <pc:sldMk cId="1208852093" sldId="273"/>
            <ac:spMk id="11" creationId="{A660F4F9-5DF5-4F15-BE6A-CD8648BB1148}"/>
          </ac:spMkLst>
        </pc:spChg>
        <pc:picChg chg="add mod">
          <ac:chgData name="Pat O'Shea" userId="bdc9cfda-2816-4e9c-83f3-1ca3cb2f5ea3" providerId="ADAL" clId="{D1D0733A-D627-40CB-920F-0EE61082ED1E}" dt="2023-02-10T10:32:15.645" v="258" actId="26606"/>
          <ac:picMkLst>
            <pc:docMk/>
            <pc:sldMk cId="1208852093" sldId="273"/>
            <ac:picMk id="3" creationId="{FA032C3E-97D9-D4D2-0D2F-B570EBD897FF}"/>
          </ac:picMkLst>
        </pc:picChg>
      </pc:sldChg>
      <pc:sldChg chg="addSp modSp new mod setBg">
        <pc:chgData name="Pat O'Shea" userId="bdc9cfda-2816-4e9c-83f3-1ca3cb2f5ea3" providerId="ADAL" clId="{D1D0733A-D627-40CB-920F-0EE61082ED1E}" dt="2023-02-10T10:38:27.979" v="273" actId="26606"/>
        <pc:sldMkLst>
          <pc:docMk/>
          <pc:sldMk cId="1072642307" sldId="274"/>
        </pc:sldMkLst>
        <pc:spChg chg="add">
          <ac:chgData name="Pat O'Shea" userId="bdc9cfda-2816-4e9c-83f3-1ca3cb2f5ea3" providerId="ADAL" clId="{D1D0733A-D627-40CB-920F-0EE61082ED1E}" dt="2023-02-10T10:38:27.979" v="273" actId="26606"/>
          <ac:spMkLst>
            <pc:docMk/>
            <pc:sldMk cId="1072642307" sldId="274"/>
            <ac:spMk id="8" creationId="{AB8C311F-7253-4AED-9701-7FC0708C41C7}"/>
          </ac:spMkLst>
        </pc:spChg>
        <pc:spChg chg="add">
          <ac:chgData name="Pat O'Shea" userId="bdc9cfda-2816-4e9c-83f3-1ca3cb2f5ea3" providerId="ADAL" clId="{D1D0733A-D627-40CB-920F-0EE61082ED1E}" dt="2023-02-10T10:38:27.979" v="273" actId="26606"/>
          <ac:spMkLst>
            <pc:docMk/>
            <pc:sldMk cId="1072642307" sldId="274"/>
            <ac:spMk id="10" creationId="{E2384209-CB15-4CDF-9D31-C44FD9A3F20D}"/>
          </ac:spMkLst>
        </pc:spChg>
        <pc:spChg chg="add">
          <ac:chgData name="Pat O'Shea" userId="bdc9cfda-2816-4e9c-83f3-1ca3cb2f5ea3" providerId="ADAL" clId="{D1D0733A-D627-40CB-920F-0EE61082ED1E}" dt="2023-02-10T10:38:27.979" v="273" actId="26606"/>
          <ac:spMkLst>
            <pc:docMk/>
            <pc:sldMk cId="1072642307" sldId="274"/>
            <ac:spMk id="12" creationId="{2633B3B5-CC90-43F0-8714-D31D1F3F0209}"/>
          </ac:spMkLst>
        </pc:spChg>
        <pc:spChg chg="add">
          <ac:chgData name="Pat O'Shea" userId="bdc9cfda-2816-4e9c-83f3-1ca3cb2f5ea3" providerId="ADAL" clId="{D1D0733A-D627-40CB-920F-0EE61082ED1E}" dt="2023-02-10T10:38:27.979" v="273" actId="26606"/>
          <ac:spMkLst>
            <pc:docMk/>
            <pc:sldMk cId="1072642307" sldId="274"/>
            <ac:spMk id="14" creationId="{A8D57A06-A426-446D-B02C-A2DC6B62E45E}"/>
          </ac:spMkLst>
        </pc:spChg>
        <pc:picChg chg="add mod">
          <ac:chgData name="Pat O'Shea" userId="bdc9cfda-2816-4e9c-83f3-1ca3cb2f5ea3" providerId="ADAL" clId="{D1D0733A-D627-40CB-920F-0EE61082ED1E}" dt="2023-02-10T10:38:27.979" v="273" actId="26606"/>
          <ac:picMkLst>
            <pc:docMk/>
            <pc:sldMk cId="1072642307" sldId="274"/>
            <ac:picMk id="3" creationId="{0C481921-11A8-200E-B96D-CFEE278F4B8D}"/>
          </ac:picMkLst>
        </pc:picChg>
      </pc:sldChg>
      <pc:sldChg chg="addSp modSp new mod setBg setClrOvrMap">
        <pc:chgData name="Pat O'Shea" userId="bdc9cfda-2816-4e9c-83f3-1ca3cb2f5ea3" providerId="ADAL" clId="{D1D0733A-D627-40CB-920F-0EE61082ED1E}" dt="2023-02-10T10:40:31.087" v="276" actId="26606"/>
        <pc:sldMkLst>
          <pc:docMk/>
          <pc:sldMk cId="1876840039" sldId="275"/>
        </pc:sldMkLst>
        <pc:picChg chg="add mod">
          <ac:chgData name="Pat O'Shea" userId="bdc9cfda-2816-4e9c-83f3-1ca3cb2f5ea3" providerId="ADAL" clId="{D1D0733A-D627-40CB-920F-0EE61082ED1E}" dt="2023-02-10T10:40:31.087" v="276" actId="26606"/>
          <ac:picMkLst>
            <pc:docMk/>
            <pc:sldMk cId="1876840039" sldId="275"/>
            <ac:picMk id="3" creationId="{244D6E0F-3582-8EAA-8E1D-F139CE41B93C}"/>
          </ac:picMkLst>
        </pc:picChg>
      </pc:sldChg>
      <pc:sldChg chg="addSp modSp new mod setBg">
        <pc:chgData name="Pat O'Shea" userId="bdc9cfda-2816-4e9c-83f3-1ca3cb2f5ea3" providerId="ADAL" clId="{D1D0733A-D627-40CB-920F-0EE61082ED1E}" dt="2023-02-10T10:40:47.301" v="279" actId="26606"/>
        <pc:sldMkLst>
          <pc:docMk/>
          <pc:sldMk cId="1289440694" sldId="276"/>
        </pc:sldMkLst>
        <pc:spChg chg="add">
          <ac:chgData name="Pat O'Shea" userId="bdc9cfda-2816-4e9c-83f3-1ca3cb2f5ea3" providerId="ADAL" clId="{D1D0733A-D627-40CB-920F-0EE61082ED1E}" dt="2023-02-10T10:40:47.301" v="279" actId="26606"/>
          <ac:spMkLst>
            <pc:docMk/>
            <pc:sldMk cId="1289440694" sldId="276"/>
            <ac:spMk id="8" creationId="{F3060C83-F051-4F0E-ABAD-AA0DFC48B218}"/>
          </ac:spMkLst>
        </pc:spChg>
        <pc:spChg chg="add">
          <ac:chgData name="Pat O'Shea" userId="bdc9cfda-2816-4e9c-83f3-1ca3cb2f5ea3" providerId="ADAL" clId="{D1D0733A-D627-40CB-920F-0EE61082ED1E}" dt="2023-02-10T10:40:47.301" v="279" actId="26606"/>
          <ac:spMkLst>
            <pc:docMk/>
            <pc:sldMk cId="1289440694" sldId="276"/>
            <ac:spMk id="10" creationId="{83C98ABE-055B-441F-B07E-44F97F083C39}"/>
          </ac:spMkLst>
        </pc:spChg>
        <pc:spChg chg="add">
          <ac:chgData name="Pat O'Shea" userId="bdc9cfda-2816-4e9c-83f3-1ca3cb2f5ea3" providerId="ADAL" clId="{D1D0733A-D627-40CB-920F-0EE61082ED1E}" dt="2023-02-10T10:40:47.301" v="279" actId="26606"/>
          <ac:spMkLst>
            <pc:docMk/>
            <pc:sldMk cId="1289440694" sldId="276"/>
            <ac:spMk id="12" creationId="{29FDB030-9B49-4CED-8CCD-4D99382388AC}"/>
          </ac:spMkLst>
        </pc:spChg>
        <pc:spChg chg="add">
          <ac:chgData name="Pat O'Shea" userId="bdc9cfda-2816-4e9c-83f3-1ca3cb2f5ea3" providerId="ADAL" clId="{D1D0733A-D627-40CB-920F-0EE61082ED1E}" dt="2023-02-10T10:40:47.301" v="279" actId="26606"/>
          <ac:spMkLst>
            <pc:docMk/>
            <pc:sldMk cId="1289440694" sldId="276"/>
            <ac:spMk id="14" creationId="{3783CA14-24A1-485C-8B30-D6A5D87987AD}"/>
          </ac:spMkLst>
        </pc:spChg>
        <pc:spChg chg="add">
          <ac:chgData name="Pat O'Shea" userId="bdc9cfda-2816-4e9c-83f3-1ca3cb2f5ea3" providerId="ADAL" clId="{D1D0733A-D627-40CB-920F-0EE61082ED1E}" dt="2023-02-10T10:40:47.301" v="279" actId="26606"/>
          <ac:spMkLst>
            <pc:docMk/>
            <pc:sldMk cId="1289440694" sldId="276"/>
            <ac:spMk id="16" creationId="{9A97C86A-04D6-40F7-AE84-31AB43E6A846}"/>
          </ac:spMkLst>
        </pc:spChg>
        <pc:spChg chg="add">
          <ac:chgData name="Pat O'Shea" userId="bdc9cfda-2816-4e9c-83f3-1ca3cb2f5ea3" providerId="ADAL" clId="{D1D0733A-D627-40CB-920F-0EE61082ED1E}" dt="2023-02-10T10:40:47.301" v="279" actId="26606"/>
          <ac:spMkLst>
            <pc:docMk/>
            <pc:sldMk cId="1289440694" sldId="276"/>
            <ac:spMk id="18" creationId="{FF9F2414-84E8-453E-B1F3-389FDE8192D9}"/>
          </ac:spMkLst>
        </pc:spChg>
        <pc:spChg chg="add">
          <ac:chgData name="Pat O'Shea" userId="bdc9cfda-2816-4e9c-83f3-1ca3cb2f5ea3" providerId="ADAL" clId="{D1D0733A-D627-40CB-920F-0EE61082ED1E}" dt="2023-02-10T10:40:47.301" v="279" actId="26606"/>
          <ac:spMkLst>
            <pc:docMk/>
            <pc:sldMk cId="1289440694" sldId="276"/>
            <ac:spMk id="20" creationId="{3ECA69A1-7536-43AC-85EF-C7106179F5ED}"/>
          </ac:spMkLst>
        </pc:spChg>
        <pc:picChg chg="add mod">
          <ac:chgData name="Pat O'Shea" userId="bdc9cfda-2816-4e9c-83f3-1ca3cb2f5ea3" providerId="ADAL" clId="{D1D0733A-D627-40CB-920F-0EE61082ED1E}" dt="2023-02-10T10:40:47.301" v="279" actId="26606"/>
          <ac:picMkLst>
            <pc:docMk/>
            <pc:sldMk cId="1289440694" sldId="276"/>
            <ac:picMk id="3" creationId="{AD92D1BD-868C-5A4C-FC23-8CDAA101558D}"/>
          </ac:picMkLst>
        </pc:picChg>
      </pc:sldChg>
      <pc:sldChg chg="addSp modSp new mod">
        <pc:chgData name="Pat O'Shea" userId="bdc9cfda-2816-4e9c-83f3-1ca3cb2f5ea3" providerId="ADAL" clId="{D1D0733A-D627-40CB-920F-0EE61082ED1E}" dt="2023-02-10T10:42:40.262" v="282" actId="14100"/>
        <pc:sldMkLst>
          <pc:docMk/>
          <pc:sldMk cId="1649783672" sldId="277"/>
        </pc:sldMkLst>
        <pc:picChg chg="add mod">
          <ac:chgData name="Pat O'Shea" userId="bdc9cfda-2816-4e9c-83f3-1ca3cb2f5ea3" providerId="ADAL" clId="{D1D0733A-D627-40CB-920F-0EE61082ED1E}" dt="2023-02-10T10:42:40.262" v="282" actId="14100"/>
          <ac:picMkLst>
            <pc:docMk/>
            <pc:sldMk cId="1649783672" sldId="277"/>
            <ac:picMk id="3" creationId="{81771820-5336-4548-E635-7A2E026D2E4A}"/>
          </ac:picMkLst>
        </pc:picChg>
      </pc:sldChg>
      <pc:sldChg chg="addSp delSp modSp new mod">
        <pc:chgData name="Pat O'Shea" userId="bdc9cfda-2816-4e9c-83f3-1ca3cb2f5ea3" providerId="ADAL" clId="{D1D0733A-D627-40CB-920F-0EE61082ED1E}" dt="2023-02-10T10:43:44.455" v="289" actId="1076"/>
        <pc:sldMkLst>
          <pc:docMk/>
          <pc:sldMk cId="964713354" sldId="278"/>
        </pc:sldMkLst>
        <pc:picChg chg="add mod">
          <ac:chgData name="Pat O'Shea" userId="bdc9cfda-2816-4e9c-83f3-1ca3cb2f5ea3" providerId="ADAL" clId="{D1D0733A-D627-40CB-920F-0EE61082ED1E}" dt="2023-02-10T10:43:44.455" v="289" actId="1076"/>
          <ac:picMkLst>
            <pc:docMk/>
            <pc:sldMk cId="964713354" sldId="278"/>
            <ac:picMk id="2" creationId="{31D0BA15-8252-E504-5529-6BBBB5E24AA1}"/>
          </ac:picMkLst>
        </pc:picChg>
        <pc:picChg chg="add del mod">
          <ac:chgData name="Pat O'Shea" userId="bdc9cfda-2816-4e9c-83f3-1ca3cb2f5ea3" providerId="ADAL" clId="{D1D0733A-D627-40CB-920F-0EE61082ED1E}" dt="2023-02-10T10:43:38.483" v="287" actId="478"/>
          <ac:picMkLst>
            <pc:docMk/>
            <pc:sldMk cId="964713354" sldId="278"/>
            <ac:picMk id="3" creationId="{C76DC752-370B-35F3-A4FB-3DC0C1DDE6D1}"/>
          </ac:picMkLst>
        </pc:picChg>
      </pc:sldChg>
      <pc:sldChg chg="addSp modSp new">
        <pc:chgData name="Pat O'Shea" userId="bdc9cfda-2816-4e9c-83f3-1ca3cb2f5ea3" providerId="ADAL" clId="{D1D0733A-D627-40CB-920F-0EE61082ED1E}" dt="2023-02-10T10:43:34.061" v="286"/>
        <pc:sldMkLst>
          <pc:docMk/>
          <pc:sldMk cId="856003497" sldId="279"/>
        </pc:sldMkLst>
        <pc:picChg chg="add mod">
          <ac:chgData name="Pat O'Shea" userId="bdc9cfda-2816-4e9c-83f3-1ca3cb2f5ea3" providerId="ADAL" clId="{D1D0733A-D627-40CB-920F-0EE61082ED1E}" dt="2023-02-10T10:43:34.061" v="286"/>
          <ac:picMkLst>
            <pc:docMk/>
            <pc:sldMk cId="856003497" sldId="279"/>
            <ac:picMk id="2" creationId="{BEC2C4E3-02CF-2E7A-9B95-CC7C35914BEF}"/>
          </ac:picMkLst>
        </pc:picChg>
      </pc:sldChg>
      <pc:sldChg chg="addSp new mod ord">
        <pc:chgData name="Pat O'Shea" userId="bdc9cfda-2816-4e9c-83f3-1ca3cb2f5ea3" providerId="ADAL" clId="{D1D0733A-D627-40CB-920F-0EE61082ED1E}" dt="2023-02-13T04:34:34.672" v="1325"/>
        <pc:sldMkLst>
          <pc:docMk/>
          <pc:sldMk cId="4251969575" sldId="280"/>
        </pc:sldMkLst>
        <pc:picChg chg="add">
          <ac:chgData name="Pat O'Shea" userId="bdc9cfda-2816-4e9c-83f3-1ca3cb2f5ea3" providerId="ADAL" clId="{D1D0733A-D627-40CB-920F-0EE61082ED1E}" dt="2023-02-10T10:44:42.554" v="290" actId="22"/>
          <ac:picMkLst>
            <pc:docMk/>
            <pc:sldMk cId="4251969575" sldId="280"/>
            <ac:picMk id="3" creationId="{7E8DEC02-254C-99CC-309E-9022DD4ADC81}"/>
          </ac:picMkLst>
        </pc:picChg>
      </pc:sldChg>
      <pc:sldChg chg="addSp delSp modSp new mod setBg">
        <pc:chgData name="Pat O'Shea" userId="bdc9cfda-2816-4e9c-83f3-1ca3cb2f5ea3" providerId="ADAL" clId="{D1D0733A-D627-40CB-920F-0EE61082ED1E}" dt="2023-02-11T02:46:30.513" v="1187" actId="1035"/>
        <pc:sldMkLst>
          <pc:docMk/>
          <pc:sldMk cId="4005121018" sldId="281"/>
        </pc:sldMkLst>
        <pc:spChg chg="add mod">
          <ac:chgData name="Pat O'Shea" userId="bdc9cfda-2816-4e9c-83f3-1ca3cb2f5ea3" providerId="ADAL" clId="{D1D0733A-D627-40CB-920F-0EE61082ED1E}" dt="2023-02-11T02:45:43.546" v="1183" actId="14100"/>
          <ac:spMkLst>
            <pc:docMk/>
            <pc:sldMk cId="4005121018" sldId="281"/>
            <ac:spMk id="2" creationId="{DA8BBE12-01F2-A288-AE54-8DCDB4B4508E}"/>
          </ac:spMkLst>
        </pc:spChg>
        <pc:spChg chg="add del">
          <ac:chgData name="Pat O'Shea" userId="bdc9cfda-2816-4e9c-83f3-1ca3cb2f5ea3" providerId="ADAL" clId="{D1D0733A-D627-40CB-920F-0EE61082ED1E}" dt="2023-02-10T11:01:38.015" v="317" actId="26606"/>
          <ac:spMkLst>
            <pc:docMk/>
            <pc:sldMk cId="4005121018" sldId="281"/>
            <ac:spMk id="8" creationId="{0D1D8088-559A-46A5-A801-CDF0B9476BED}"/>
          </ac:spMkLst>
        </pc:spChg>
        <pc:spChg chg="add">
          <ac:chgData name="Pat O'Shea" userId="bdc9cfda-2816-4e9c-83f3-1ca3cb2f5ea3" providerId="ADAL" clId="{D1D0733A-D627-40CB-920F-0EE61082ED1E}" dt="2023-02-10T11:01:38.021" v="318" actId="26606"/>
          <ac:spMkLst>
            <pc:docMk/>
            <pc:sldMk cId="4005121018" sldId="281"/>
            <ac:spMk id="12" creationId="{2633B3B5-CC90-43F0-8714-D31D1F3F0209}"/>
          </ac:spMkLst>
        </pc:spChg>
        <pc:spChg chg="add del">
          <ac:chgData name="Pat O'Shea" userId="bdc9cfda-2816-4e9c-83f3-1ca3cb2f5ea3" providerId="ADAL" clId="{D1D0733A-D627-40CB-920F-0EE61082ED1E}" dt="2023-02-10T11:01:38.015" v="317" actId="26606"/>
          <ac:spMkLst>
            <pc:docMk/>
            <pc:sldMk cId="4005121018" sldId="281"/>
            <ac:spMk id="14" creationId="{3776B14B-F2F4-4825-8DA8-8C7A0F2B3960}"/>
          </ac:spMkLst>
        </pc:spChg>
        <pc:spChg chg="add">
          <ac:chgData name="Pat O'Shea" userId="bdc9cfda-2816-4e9c-83f3-1ca3cb2f5ea3" providerId="ADAL" clId="{D1D0733A-D627-40CB-920F-0EE61082ED1E}" dt="2023-02-10T11:01:38.021" v="318" actId="26606"/>
          <ac:spMkLst>
            <pc:docMk/>
            <pc:sldMk cId="4005121018" sldId="281"/>
            <ac:spMk id="16" creationId="{AB8C311F-7253-4AED-9701-7FC0708C41C7}"/>
          </ac:spMkLst>
        </pc:spChg>
        <pc:spChg chg="add">
          <ac:chgData name="Pat O'Shea" userId="bdc9cfda-2816-4e9c-83f3-1ca3cb2f5ea3" providerId="ADAL" clId="{D1D0733A-D627-40CB-920F-0EE61082ED1E}" dt="2023-02-10T11:01:38.021" v="318" actId="26606"/>
          <ac:spMkLst>
            <pc:docMk/>
            <pc:sldMk cId="4005121018" sldId="281"/>
            <ac:spMk id="17" creationId="{E2384209-CB15-4CDF-9D31-C44FD9A3F20D}"/>
          </ac:spMkLst>
        </pc:spChg>
        <pc:spChg chg="add">
          <ac:chgData name="Pat O'Shea" userId="bdc9cfda-2816-4e9c-83f3-1ca3cb2f5ea3" providerId="ADAL" clId="{D1D0733A-D627-40CB-920F-0EE61082ED1E}" dt="2023-02-10T11:01:38.021" v="318" actId="26606"/>
          <ac:spMkLst>
            <pc:docMk/>
            <pc:sldMk cId="4005121018" sldId="281"/>
            <ac:spMk id="18" creationId="{A8D57A06-A426-446D-B02C-A2DC6B62E45E}"/>
          </ac:spMkLst>
        </pc:spChg>
        <pc:grpChg chg="add del">
          <ac:chgData name="Pat O'Shea" userId="bdc9cfda-2816-4e9c-83f3-1ca3cb2f5ea3" providerId="ADAL" clId="{D1D0733A-D627-40CB-920F-0EE61082ED1E}" dt="2023-02-10T11:01:38.015" v="317" actId="26606"/>
          <ac:grpSpMkLst>
            <pc:docMk/>
            <pc:sldMk cId="4005121018" sldId="281"/>
            <ac:grpSpMk id="10" creationId="{83E2E96F-17F7-4C8C-BDF1-6BB90A0C1D7F}"/>
          </ac:grpSpMkLst>
        </pc:grpChg>
        <pc:picChg chg="add mod">
          <ac:chgData name="Pat O'Shea" userId="bdc9cfda-2816-4e9c-83f3-1ca3cb2f5ea3" providerId="ADAL" clId="{D1D0733A-D627-40CB-920F-0EE61082ED1E}" dt="2023-02-11T02:46:30.513" v="1187" actId="1035"/>
          <ac:picMkLst>
            <pc:docMk/>
            <pc:sldMk cId="4005121018" sldId="281"/>
            <ac:picMk id="3" creationId="{DF88A0CA-1938-6027-4A46-E9EC5726C2BA}"/>
          </ac:picMkLst>
        </pc:picChg>
      </pc:sldChg>
      <pc:sldChg chg="addSp delSp modSp new mod setBg">
        <pc:chgData name="Pat O'Shea" userId="bdc9cfda-2816-4e9c-83f3-1ca3cb2f5ea3" providerId="ADAL" clId="{D1D0733A-D627-40CB-920F-0EE61082ED1E}" dt="2023-02-10T11:02:57.498" v="335" actId="1076"/>
        <pc:sldMkLst>
          <pc:docMk/>
          <pc:sldMk cId="1514466272" sldId="282"/>
        </pc:sldMkLst>
        <pc:spChg chg="add del">
          <ac:chgData name="Pat O'Shea" userId="bdc9cfda-2816-4e9c-83f3-1ca3cb2f5ea3" providerId="ADAL" clId="{D1D0733A-D627-40CB-920F-0EE61082ED1E}" dt="2023-02-10T11:02:21.658" v="326" actId="26606"/>
          <ac:spMkLst>
            <pc:docMk/>
            <pc:sldMk cId="1514466272" sldId="282"/>
            <ac:spMk id="10" creationId="{7AA67C3D-6D28-4C64-81F8-295FC9396EB6}"/>
          </ac:spMkLst>
        </pc:spChg>
        <pc:spChg chg="add del">
          <ac:chgData name="Pat O'Shea" userId="bdc9cfda-2816-4e9c-83f3-1ca3cb2f5ea3" providerId="ADAL" clId="{D1D0733A-D627-40CB-920F-0EE61082ED1E}" dt="2023-02-10T11:02:21.658" v="326" actId="26606"/>
          <ac:spMkLst>
            <pc:docMk/>
            <pc:sldMk cId="1514466272" sldId="282"/>
            <ac:spMk id="12" creationId="{8DBEAE55-3EA1-41D7-A212-5F7D8986C1F2}"/>
          </ac:spMkLst>
        </pc:spChg>
        <pc:spChg chg="add del">
          <ac:chgData name="Pat O'Shea" userId="bdc9cfda-2816-4e9c-83f3-1ca3cb2f5ea3" providerId="ADAL" clId="{D1D0733A-D627-40CB-920F-0EE61082ED1E}" dt="2023-02-10T11:02:21.658" v="326" actId="26606"/>
          <ac:spMkLst>
            <pc:docMk/>
            <pc:sldMk cId="1514466272" sldId="282"/>
            <ac:spMk id="14" creationId="{CFC5F0E7-644F-4101-BE72-12825CF537E7}"/>
          </ac:spMkLst>
        </pc:spChg>
        <pc:spChg chg="add del">
          <ac:chgData name="Pat O'Shea" userId="bdc9cfda-2816-4e9c-83f3-1ca3cb2f5ea3" providerId="ADAL" clId="{D1D0733A-D627-40CB-920F-0EE61082ED1E}" dt="2023-02-10T11:02:21.658" v="326" actId="26606"/>
          <ac:spMkLst>
            <pc:docMk/>
            <pc:sldMk cId="1514466272" sldId="282"/>
            <ac:spMk id="16" creationId="{74283919-7E00-4FC2-BFC9-3F56E58808F7}"/>
          </ac:spMkLst>
        </pc:spChg>
        <pc:spChg chg="add del">
          <ac:chgData name="Pat O'Shea" userId="bdc9cfda-2816-4e9c-83f3-1ca3cb2f5ea3" providerId="ADAL" clId="{D1D0733A-D627-40CB-920F-0EE61082ED1E}" dt="2023-02-10T11:02:21.658" v="326" actId="26606"/>
          <ac:spMkLst>
            <pc:docMk/>
            <pc:sldMk cId="1514466272" sldId="282"/>
            <ac:spMk id="18" creationId="{2217FF4A-5EDF-43B7-90EE-BDD9F1E9EAC2}"/>
          </ac:spMkLst>
        </pc:spChg>
        <pc:spChg chg="add del">
          <ac:chgData name="Pat O'Shea" userId="bdc9cfda-2816-4e9c-83f3-1ca3cb2f5ea3" providerId="ADAL" clId="{D1D0733A-D627-40CB-920F-0EE61082ED1E}" dt="2023-02-10T11:02:24.259" v="328" actId="26606"/>
          <ac:spMkLst>
            <pc:docMk/>
            <pc:sldMk cId="1514466272" sldId="282"/>
            <ac:spMk id="20" creationId="{B527B32F-07F3-4C94-B09B-8C8F310F0D56}"/>
          </ac:spMkLst>
        </pc:spChg>
        <pc:spChg chg="add del">
          <ac:chgData name="Pat O'Shea" userId="bdc9cfda-2816-4e9c-83f3-1ca3cb2f5ea3" providerId="ADAL" clId="{D1D0733A-D627-40CB-920F-0EE61082ED1E}" dt="2023-02-10T11:02:24.259" v="328" actId="26606"/>
          <ac:spMkLst>
            <pc:docMk/>
            <pc:sldMk cId="1514466272" sldId="282"/>
            <ac:spMk id="21" creationId="{7F41D4CC-403D-465E-9223-3277868A5D9E}"/>
          </ac:spMkLst>
        </pc:spChg>
        <pc:spChg chg="add del">
          <ac:chgData name="Pat O'Shea" userId="bdc9cfda-2816-4e9c-83f3-1ca3cb2f5ea3" providerId="ADAL" clId="{D1D0733A-D627-40CB-920F-0EE61082ED1E}" dt="2023-02-10T11:02:24.259" v="328" actId="26606"/>
          <ac:spMkLst>
            <pc:docMk/>
            <pc:sldMk cId="1514466272" sldId="282"/>
            <ac:spMk id="22" creationId="{3DC4C688-715E-4A31-AB90-6A5752887D8A}"/>
          </ac:spMkLst>
        </pc:spChg>
        <pc:spChg chg="add del">
          <ac:chgData name="Pat O'Shea" userId="bdc9cfda-2816-4e9c-83f3-1ca3cb2f5ea3" providerId="ADAL" clId="{D1D0733A-D627-40CB-920F-0EE61082ED1E}" dt="2023-02-10T11:02:25.717" v="330" actId="26606"/>
          <ac:spMkLst>
            <pc:docMk/>
            <pc:sldMk cId="1514466272" sldId="282"/>
            <ac:spMk id="24" creationId="{2F19B711-C590-44D1-9AA8-9F143B0ED58A}"/>
          </ac:spMkLst>
        </pc:spChg>
        <pc:spChg chg="add del">
          <ac:chgData name="Pat O'Shea" userId="bdc9cfda-2816-4e9c-83f3-1ca3cb2f5ea3" providerId="ADAL" clId="{D1D0733A-D627-40CB-920F-0EE61082ED1E}" dt="2023-02-10T11:02:25.717" v="330" actId="26606"/>
          <ac:spMkLst>
            <pc:docMk/>
            <pc:sldMk cId="1514466272" sldId="282"/>
            <ac:spMk id="25" creationId="{C0C79CF2-6A1C-4636-84CE-ABB2BE191D23}"/>
          </ac:spMkLst>
        </pc:spChg>
        <pc:spChg chg="add del">
          <ac:chgData name="Pat O'Shea" userId="bdc9cfda-2816-4e9c-83f3-1ca3cb2f5ea3" providerId="ADAL" clId="{D1D0733A-D627-40CB-920F-0EE61082ED1E}" dt="2023-02-10T11:02:25.717" v="330" actId="26606"/>
          <ac:spMkLst>
            <pc:docMk/>
            <pc:sldMk cId="1514466272" sldId="282"/>
            <ac:spMk id="26" creationId="{7A5D17DF-AD65-402C-A95C-F13C770C9FCD}"/>
          </ac:spMkLst>
        </pc:spChg>
        <pc:spChg chg="add del">
          <ac:chgData name="Pat O'Shea" userId="bdc9cfda-2816-4e9c-83f3-1ca3cb2f5ea3" providerId="ADAL" clId="{D1D0733A-D627-40CB-920F-0EE61082ED1E}" dt="2023-02-10T11:02:40.132" v="332" actId="26606"/>
          <ac:spMkLst>
            <pc:docMk/>
            <pc:sldMk cId="1514466272" sldId="282"/>
            <ac:spMk id="28" creationId="{69D184B2-2226-4E31-BCCB-444330767440}"/>
          </ac:spMkLst>
        </pc:spChg>
        <pc:spChg chg="add del">
          <ac:chgData name="Pat O'Shea" userId="bdc9cfda-2816-4e9c-83f3-1ca3cb2f5ea3" providerId="ADAL" clId="{D1D0733A-D627-40CB-920F-0EE61082ED1E}" dt="2023-02-10T11:02:40.132" v="332" actId="26606"/>
          <ac:spMkLst>
            <pc:docMk/>
            <pc:sldMk cId="1514466272" sldId="282"/>
            <ac:spMk id="29" creationId="{1AC4D4E3-486A-464A-8EC8-D44881097267}"/>
          </ac:spMkLst>
        </pc:spChg>
        <pc:spChg chg="add del">
          <ac:chgData name="Pat O'Shea" userId="bdc9cfda-2816-4e9c-83f3-1ca3cb2f5ea3" providerId="ADAL" clId="{D1D0733A-D627-40CB-920F-0EE61082ED1E}" dt="2023-02-10T11:02:40.132" v="332" actId="26606"/>
          <ac:spMkLst>
            <pc:docMk/>
            <pc:sldMk cId="1514466272" sldId="282"/>
            <ac:spMk id="30" creationId="{864DE13E-58EB-4475-B79C-0D4FC651239B}"/>
          </ac:spMkLst>
        </pc:spChg>
        <pc:spChg chg="add">
          <ac:chgData name="Pat O'Shea" userId="bdc9cfda-2816-4e9c-83f3-1ca3cb2f5ea3" providerId="ADAL" clId="{D1D0733A-D627-40CB-920F-0EE61082ED1E}" dt="2023-02-10T11:02:40.135" v="333" actId="26606"/>
          <ac:spMkLst>
            <pc:docMk/>
            <pc:sldMk cId="1514466272" sldId="282"/>
            <ac:spMk id="33" creationId="{1FE21981-771D-4A29-8D3A-D068BE54BFE9}"/>
          </ac:spMkLst>
        </pc:spChg>
        <pc:picChg chg="add mod ord">
          <ac:chgData name="Pat O'Shea" userId="bdc9cfda-2816-4e9c-83f3-1ca3cb2f5ea3" providerId="ADAL" clId="{D1D0733A-D627-40CB-920F-0EE61082ED1E}" dt="2023-02-10T11:02:40.135" v="333" actId="26606"/>
          <ac:picMkLst>
            <pc:docMk/>
            <pc:sldMk cId="1514466272" sldId="282"/>
            <ac:picMk id="3" creationId="{3505B246-0A5F-B0EE-AE84-CF7776FA53C4}"/>
          </ac:picMkLst>
        </pc:picChg>
        <pc:picChg chg="add mod">
          <ac:chgData name="Pat O'Shea" userId="bdc9cfda-2816-4e9c-83f3-1ca3cb2f5ea3" providerId="ADAL" clId="{D1D0733A-D627-40CB-920F-0EE61082ED1E}" dt="2023-02-10T11:02:57.498" v="335" actId="1076"/>
          <ac:picMkLst>
            <pc:docMk/>
            <pc:sldMk cId="1514466272" sldId="282"/>
            <ac:picMk id="5" creationId="{3D39E1B5-2818-6E1B-52CA-98B051BDEB5A}"/>
          </ac:picMkLst>
        </pc:picChg>
        <pc:cxnChg chg="add del">
          <ac:chgData name="Pat O'Shea" userId="bdc9cfda-2816-4e9c-83f3-1ca3cb2f5ea3" providerId="ADAL" clId="{D1D0733A-D627-40CB-920F-0EE61082ED1E}" dt="2023-02-10T11:02:40.132" v="332" actId="26606"/>
          <ac:cxnSpMkLst>
            <pc:docMk/>
            <pc:sldMk cId="1514466272" sldId="282"/>
            <ac:cxnSpMk id="31" creationId="{02E9B2EE-76CA-47F3-9977-3F2FCB7FD252}"/>
          </ac:cxnSpMkLst>
        </pc:cxnChg>
      </pc:sldChg>
      <pc:sldChg chg="addSp modSp new mod setBg">
        <pc:chgData name="Pat O'Shea" userId="bdc9cfda-2816-4e9c-83f3-1ca3cb2f5ea3" providerId="ADAL" clId="{D1D0733A-D627-40CB-920F-0EE61082ED1E}" dt="2023-02-10T11:03:09.589" v="338" actId="26606"/>
        <pc:sldMkLst>
          <pc:docMk/>
          <pc:sldMk cId="727919908" sldId="283"/>
        </pc:sldMkLst>
        <pc:spChg chg="add">
          <ac:chgData name="Pat O'Shea" userId="bdc9cfda-2816-4e9c-83f3-1ca3cb2f5ea3" providerId="ADAL" clId="{D1D0733A-D627-40CB-920F-0EE61082ED1E}" dt="2023-02-10T11:03:09.589" v="338" actId="26606"/>
          <ac:spMkLst>
            <pc:docMk/>
            <pc:sldMk cId="727919908" sldId="283"/>
            <ac:spMk id="8" creationId="{3DAD86CA-8235-409B-982B-5E7A033E2392}"/>
          </ac:spMkLst>
        </pc:spChg>
        <pc:spChg chg="add">
          <ac:chgData name="Pat O'Shea" userId="bdc9cfda-2816-4e9c-83f3-1ca3cb2f5ea3" providerId="ADAL" clId="{D1D0733A-D627-40CB-920F-0EE61082ED1E}" dt="2023-02-10T11:03:09.589" v="338" actId="26606"/>
          <ac:spMkLst>
            <pc:docMk/>
            <pc:sldMk cId="727919908" sldId="283"/>
            <ac:spMk id="10" creationId="{9F234FBA-3501-47B4-AE0C-AA4AFBC8F603}"/>
          </ac:spMkLst>
        </pc:spChg>
        <pc:spChg chg="add">
          <ac:chgData name="Pat O'Shea" userId="bdc9cfda-2816-4e9c-83f3-1ca3cb2f5ea3" providerId="ADAL" clId="{D1D0733A-D627-40CB-920F-0EE61082ED1E}" dt="2023-02-10T11:03:09.589" v="338" actId="26606"/>
          <ac:spMkLst>
            <pc:docMk/>
            <pc:sldMk cId="727919908" sldId="283"/>
            <ac:spMk id="12" creationId="{B5EF893B-0491-416E-9D33-BADE9600792A}"/>
          </ac:spMkLst>
        </pc:spChg>
        <pc:picChg chg="add mod">
          <ac:chgData name="Pat O'Shea" userId="bdc9cfda-2816-4e9c-83f3-1ca3cb2f5ea3" providerId="ADAL" clId="{D1D0733A-D627-40CB-920F-0EE61082ED1E}" dt="2023-02-10T11:03:09.589" v="338" actId="26606"/>
          <ac:picMkLst>
            <pc:docMk/>
            <pc:sldMk cId="727919908" sldId="283"/>
            <ac:picMk id="3" creationId="{1AA51672-3B68-477B-1795-791F17FCE3CE}"/>
          </ac:picMkLst>
        </pc:picChg>
        <pc:cxnChg chg="add">
          <ac:chgData name="Pat O'Shea" userId="bdc9cfda-2816-4e9c-83f3-1ca3cb2f5ea3" providerId="ADAL" clId="{D1D0733A-D627-40CB-920F-0EE61082ED1E}" dt="2023-02-10T11:03:09.589" v="338" actId="26606"/>
          <ac:cxnSpMkLst>
            <pc:docMk/>
            <pc:sldMk cId="727919908" sldId="283"/>
            <ac:cxnSpMk id="14" creationId="{469F4FF8-F8B0-4630-BA1B-0D8B324CD5FF}"/>
          </ac:cxnSpMkLst>
        </pc:cxnChg>
      </pc:sldChg>
      <pc:sldChg chg="addSp delSp modSp new mod setBg">
        <pc:chgData name="Pat O'Shea" userId="bdc9cfda-2816-4e9c-83f3-1ca3cb2f5ea3" providerId="ADAL" clId="{D1D0733A-D627-40CB-920F-0EE61082ED1E}" dt="2023-02-10T11:03:32.395" v="347" actId="26606"/>
        <pc:sldMkLst>
          <pc:docMk/>
          <pc:sldMk cId="831485886" sldId="284"/>
        </pc:sldMkLst>
        <pc:spChg chg="add del">
          <ac:chgData name="Pat O'Shea" userId="bdc9cfda-2816-4e9c-83f3-1ca3cb2f5ea3" providerId="ADAL" clId="{D1D0733A-D627-40CB-920F-0EE61082ED1E}" dt="2023-02-10T11:03:29.438" v="342" actId="26606"/>
          <ac:spMkLst>
            <pc:docMk/>
            <pc:sldMk cId="831485886" sldId="284"/>
            <ac:spMk id="8" creationId="{2215C6C6-E45C-4179-9FC1-E8A4C1D47430}"/>
          </ac:spMkLst>
        </pc:spChg>
        <pc:spChg chg="add del">
          <ac:chgData name="Pat O'Shea" userId="bdc9cfda-2816-4e9c-83f3-1ca3cb2f5ea3" providerId="ADAL" clId="{D1D0733A-D627-40CB-920F-0EE61082ED1E}" dt="2023-02-10T11:03:32.392" v="346" actId="26606"/>
          <ac:spMkLst>
            <pc:docMk/>
            <pc:sldMk cId="831485886" sldId="284"/>
            <ac:spMk id="12" creationId="{6FA8F714-B9D8-488A-8CCA-E9948FF913A9}"/>
          </ac:spMkLst>
        </pc:spChg>
        <pc:spChg chg="add del">
          <ac:chgData name="Pat O'Shea" userId="bdc9cfda-2816-4e9c-83f3-1ca3cb2f5ea3" providerId="ADAL" clId="{D1D0733A-D627-40CB-920F-0EE61082ED1E}" dt="2023-02-10T11:03:29.438" v="342" actId="26606"/>
          <ac:spMkLst>
            <pc:docMk/>
            <pc:sldMk cId="831485886" sldId="284"/>
            <ac:spMk id="14" creationId="{3776B14B-F2F4-4825-8DA8-8C7A0F2B3960}"/>
          </ac:spMkLst>
        </pc:spChg>
        <pc:spChg chg="add del">
          <ac:chgData name="Pat O'Shea" userId="bdc9cfda-2816-4e9c-83f3-1ca3cb2f5ea3" providerId="ADAL" clId="{D1D0733A-D627-40CB-920F-0EE61082ED1E}" dt="2023-02-10T11:03:31.142" v="344" actId="26606"/>
          <ac:spMkLst>
            <pc:docMk/>
            <pc:sldMk cId="831485886" sldId="284"/>
            <ac:spMk id="16" creationId="{69D184B2-2226-4E31-BCCB-444330767440}"/>
          </ac:spMkLst>
        </pc:spChg>
        <pc:spChg chg="add del">
          <ac:chgData name="Pat O'Shea" userId="bdc9cfda-2816-4e9c-83f3-1ca3cb2f5ea3" providerId="ADAL" clId="{D1D0733A-D627-40CB-920F-0EE61082ED1E}" dt="2023-02-10T11:03:31.142" v="344" actId="26606"/>
          <ac:spMkLst>
            <pc:docMk/>
            <pc:sldMk cId="831485886" sldId="284"/>
            <ac:spMk id="17" creationId="{1AC4D4E3-486A-464A-8EC8-D44881097267}"/>
          </ac:spMkLst>
        </pc:spChg>
        <pc:spChg chg="add del">
          <ac:chgData name="Pat O'Shea" userId="bdc9cfda-2816-4e9c-83f3-1ca3cb2f5ea3" providerId="ADAL" clId="{D1D0733A-D627-40CB-920F-0EE61082ED1E}" dt="2023-02-10T11:03:31.142" v="344" actId="26606"/>
          <ac:spMkLst>
            <pc:docMk/>
            <pc:sldMk cId="831485886" sldId="284"/>
            <ac:spMk id="18" creationId="{864DE13E-58EB-4475-B79C-0D4FC651239B}"/>
          </ac:spMkLst>
        </pc:spChg>
        <pc:spChg chg="add del">
          <ac:chgData name="Pat O'Shea" userId="bdc9cfda-2816-4e9c-83f3-1ca3cb2f5ea3" providerId="ADAL" clId="{D1D0733A-D627-40CB-920F-0EE61082ED1E}" dt="2023-02-10T11:03:32.392" v="346" actId="26606"/>
          <ac:spMkLst>
            <pc:docMk/>
            <pc:sldMk cId="831485886" sldId="284"/>
            <ac:spMk id="20" creationId="{B9FF99BD-075F-4761-A995-6FC574BD25EA}"/>
          </ac:spMkLst>
        </pc:spChg>
        <pc:spChg chg="add del">
          <ac:chgData name="Pat O'Shea" userId="bdc9cfda-2816-4e9c-83f3-1ca3cb2f5ea3" providerId="ADAL" clId="{D1D0733A-D627-40CB-920F-0EE61082ED1E}" dt="2023-02-10T11:03:32.392" v="346" actId="26606"/>
          <ac:spMkLst>
            <pc:docMk/>
            <pc:sldMk cId="831485886" sldId="284"/>
            <ac:spMk id="21" creationId="{A7B21A54-9BA3-4EA9-B460-5A829ADD9051}"/>
          </ac:spMkLst>
        </pc:spChg>
        <pc:spChg chg="add">
          <ac:chgData name="Pat O'Shea" userId="bdc9cfda-2816-4e9c-83f3-1ca3cb2f5ea3" providerId="ADAL" clId="{D1D0733A-D627-40CB-920F-0EE61082ED1E}" dt="2023-02-10T11:03:32.395" v="347" actId="26606"/>
          <ac:spMkLst>
            <pc:docMk/>
            <pc:sldMk cId="831485886" sldId="284"/>
            <ac:spMk id="23" creationId="{32BC26D8-82FB-445E-AA49-62A77D7C1EE0}"/>
          </ac:spMkLst>
        </pc:spChg>
        <pc:spChg chg="add">
          <ac:chgData name="Pat O'Shea" userId="bdc9cfda-2816-4e9c-83f3-1ca3cb2f5ea3" providerId="ADAL" clId="{D1D0733A-D627-40CB-920F-0EE61082ED1E}" dt="2023-02-10T11:03:32.395" v="347" actId="26606"/>
          <ac:spMkLst>
            <pc:docMk/>
            <pc:sldMk cId="831485886" sldId="284"/>
            <ac:spMk id="24" creationId="{CB44330D-EA18-4254-AA95-EB49948539B8}"/>
          </ac:spMkLst>
        </pc:spChg>
        <pc:grpChg chg="add del">
          <ac:chgData name="Pat O'Shea" userId="bdc9cfda-2816-4e9c-83f3-1ca3cb2f5ea3" providerId="ADAL" clId="{D1D0733A-D627-40CB-920F-0EE61082ED1E}" dt="2023-02-10T11:03:29.438" v="342" actId="26606"/>
          <ac:grpSpMkLst>
            <pc:docMk/>
            <pc:sldMk cId="831485886" sldId="284"/>
            <ac:grpSpMk id="10" creationId="{5FE9FE4C-C9E0-4C54-8010-EA9D29CD4D59}"/>
          </ac:grpSpMkLst>
        </pc:grpChg>
        <pc:picChg chg="add mod">
          <ac:chgData name="Pat O'Shea" userId="bdc9cfda-2816-4e9c-83f3-1ca3cb2f5ea3" providerId="ADAL" clId="{D1D0733A-D627-40CB-920F-0EE61082ED1E}" dt="2023-02-10T11:03:32.395" v="347" actId="26606"/>
          <ac:picMkLst>
            <pc:docMk/>
            <pc:sldMk cId="831485886" sldId="284"/>
            <ac:picMk id="3" creationId="{4985EEAE-18C4-DC63-FA20-E350AF6C0E0E}"/>
          </ac:picMkLst>
        </pc:picChg>
      </pc:sldChg>
      <pc:sldChg chg="addSp delSp modSp new mod setBg">
        <pc:chgData name="Pat O'Shea" userId="bdc9cfda-2816-4e9c-83f3-1ca3cb2f5ea3" providerId="ADAL" clId="{D1D0733A-D627-40CB-920F-0EE61082ED1E}" dt="2023-02-10T11:04:08.936" v="353" actId="26606"/>
        <pc:sldMkLst>
          <pc:docMk/>
          <pc:sldMk cId="2822649689" sldId="285"/>
        </pc:sldMkLst>
        <pc:spChg chg="add">
          <ac:chgData name="Pat O'Shea" userId="bdc9cfda-2816-4e9c-83f3-1ca3cb2f5ea3" providerId="ADAL" clId="{D1D0733A-D627-40CB-920F-0EE61082ED1E}" dt="2023-02-10T11:04:08.936" v="353" actId="26606"/>
          <ac:spMkLst>
            <pc:docMk/>
            <pc:sldMk cId="2822649689" sldId="285"/>
            <ac:spMk id="8" creationId="{F3060C83-F051-4F0E-ABAD-AA0DFC48B218}"/>
          </ac:spMkLst>
        </pc:spChg>
        <pc:spChg chg="add">
          <ac:chgData name="Pat O'Shea" userId="bdc9cfda-2816-4e9c-83f3-1ca3cb2f5ea3" providerId="ADAL" clId="{D1D0733A-D627-40CB-920F-0EE61082ED1E}" dt="2023-02-10T11:04:08.936" v="353" actId="26606"/>
          <ac:spMkLst>
            <pc:docMk/>
            <pc:sldMk cId="2822649689" sldId="285"/>
            <ac:spMk id="10" creationId="{83C98ABE-055B-441F-B07E-44F97F083C39}"/>
          </ac:spMkLst>
        </pc:spChg>
        <pc:spChg chg="add">
          <ac:chgData name="Pat O'Shea" userId="bdc9cfda-2816-4e9c-83f3-1ca3cb2f5ea3" providerId="ADAL" clId="{D1D0733A-D627-40CB-920F-0EE61082ED1E}" dt="2023-02-10T11:04:08.936" v="353" actId="26606"/>
          <ac:spMkLst>
            <pc:docMk/>
            <pc:sldMk cId="2822649689" sldId="285"/>
            <ac:spMk id="12" creationId="{29FDB030-9B49-4CED-8CCD-4D99382388AC}"/>
          </ac:spMkLst>
        </pc:spChg>
        <pc:spChg chg="add">
          <ac:chgData name="Pat O'Shea" userId="bdc9cfda-2816-4e9c-83f3-1ca3cb2f5ea3" providerId="ADAL" clId="{D1D0733A-D627-40CB-920F-0EE61082ED1E}" dt="2023-02-10T11:04:08.936" v="353" actId="26606"/>
          <ac:spMkLst>
            <pc:docMk/>
            <pc:sldMk cId="2822649689" sldId="285"/>
            <ac:spMk id="14" creationId="{3783CA14-24A1-485C-8B30-D6A5D87987AD}"/>
          </ac:spMkLst>
        </pc:spChg>
        <pc:spChg chg="add">
          <ac:chgData name="Pat O'Shea" userId="bdc9cfda-2816-4e9c-83f3-1ca3cb2f5ea3" providerId="ADAL" clId="{D1D0733A-D627-40CB-920F-0EE61082ED1E}" dt="2023-02-10T11:04:08.936" v="353" actId="26606"/>
          <ac:spMkLst>
            <pc:docMk/>
            <pc:sldMk cId="2822649689" sldId="285"/>
            <ac:spMk id="16" creationId="{9A97C86A-04D6-40F7-AE84-31AB43E6A846}"/>
          </ac:spMkLst>
        </pc:spChg>
        <pc:spChg chg="add">
          <ac:chgData name="Pat O'Shea" userId="bdc9cfda-2816-4e9c-83f3-1ca3cb2f5ea3" providerId="ADAL" clId="{D1D0733A-D627-40CB-920F-0EE61082ED1E}" dt="2023-02-10T11:04:08.936" v="353" actId="26606"/>
          <ac:spMkLst>
            <pc:docMk/>
            <pc:sldMk cId="2822649689" sldId="285"/>
            <ac:spMk id="18" creationId="{FF9F2414-84E8-453E-B1F3-389FDE8192D9}"/>
          </ac:spMkLst>
        </pc:spChg>
        <pc:spChg chg="add">
          <ac:chgData name="Pat O'Shea" userId="bdc9cfda-2816-4e9c-83f3-1ca3cb2f5ea3" providerId="ADAL" clId="{D1D0733A-D627-40CB-920F-0EE61082ED1E}" dt="2023-02-10T11:04:08.936" v="353" actId="26606"/>
          <ac:spMkLst>
            <pc:docMk/>
            <pc:sldMk cId="2822649689" sldId="285"/>
            <ac:spMk id="20" creationId="{3ECA69A1-7536-43AC-85EF-C7106179F5ED}"/>
          </ac:spMkLst>
        </pc:spChg>
        <pc:picChg chg="add mod">
          <ac:chgData name="Pat O'Shea" userId="bdc9cfda-2816-4e9c-83f3-1ca3cb2f5ea3" providerId="ADAL" clId="{D1D0733A-D627-40CB-920F-0EE61082ED1E}" dt="2023-02-10T11:04:08.936" v="353" actId="26606"/>
          <ac:picMkLst>
            <pc:docMk/>
            <pc:sldMk cId="2822649689" sldId="285"/>
            <ac:picMk id="3" creationId="{21BD2479-97B6-DAAE-6C15-4B04336DAF89}"/>
          </ac:picMkLst>
        </pc:picChg>
        <pc:picChg chg="add del mod">
          <ac:chgData name="Pat O'Shea" userId="bdc9cfda-2816-4e9c-83f3-1ca3cb2f5ea3" providerId="ADAL" clId="{D1D0733A-D627-40CB-920F-0EE61082ED1E}" dt="2023-02-10T11:04:00.500" v="350" actId="478"/>
          <ac:picMkLst>
            <pc:docMk/>
            <pc:sldMk cId="2822649689" sldId="285"/>
            <ac:picMk id="5" creationId="{BBF1C35C-6008-4518-8203-3175D0F17F4D}"/>
          </ac:picMkLst>
        </pc:picChg>
      </pc:sldChg>
      <pc:sldChg chg="addSp delSp modSp new mod setBg">
        <pc:chgData name="Pat O'Shea" userId="bdc9cfda-2816-4e9c-83f3-1ca3cb2f5ea3" providerId="ADAL" clId="{D1D0733A-D627-40CB-920F-0EE61082ED1E}" dt="2023-02-10T11:05:15.416" v="374" actId="26606"/>
        <pc:sldMkLst>
          <pc:docMk/>
          <pc:sldMk cId="1176913770" sldId="286"/>
        </pc:sldMkLst>
        <pc:spChg chg="add del">
          <ac:chgData name="Pat O'Shea" userId="bdc9cfda-2816-4e9c-83f3-1ca3cb2f5ea3" providerId="ADAL" clId="{D1D0733A-D627-40CB-920F-0EE61082ED1E}" dt="2023-02-10T11:04:57.389" v="368" actId="26606"/>
          <ac:spMkLst>
            <pc:docMk/>
            <pc:sldMk cId="1176913770" sldId="286"/>
            <ac:spMk id="11" creationId="{BFDC535F-AC0A-417D-96AB-6706BECACD95}"/>
          </ac:spMkLst>
        </pc:spChg>
        <pc:spChg chg="add del">
          <ac:chgData name="Pat O'Shea" userId="bdc9cfda-2816-4e9c-83f3-1ca3cb2f5ea3" providerId="ADAL" clId="{D1D0733A-D627-40CB-920F-0EE61082ED1E}" dt="2023-02-10T11:04:57.389" v="368" actId="26606"/>
          <ac:spMkLst>
            <pc:docMk/>
            <pc:sldMk cId="1176913770" sldId="286"/>
            <ac:spMk id="13" creationId="{97AAAF8E-31DB-4148-8FCA-4D8233D691C6}"/>
          </ac:spMkLst>
        </pc:spChg>
        <pc:spChg chg="add del">
          <ac:chgData name="Pat O'Shea" userId="bdc9cfda-2816-4e9c-83f3-1ca3cb2f5ea3" providerId="ADAL" clId="{D1D0733A-D627-40CB-920F-0EE61082ED1E}" dt="2023-02-10T11:04:57.389" v="368" actId="26606"/>
          <ac:spMkLst>
            <pc:docMk/>
            <pc:sldMk cId="1176913770" sldId="286"/>
            <ac:spMk id="15" creationId="{AA274328-4774-4DF9-BA53-452565122FBB}"/>
          </ac:spMkLst>
        </pc:spChg>
        <pc:spChg chg="add del">
          <ac:chgData name="Pat O'Shea" userId="bdc9cfda-2816-4e9c-83f3-1ca3cb2f5ea3" providerId="ADAL" clId="{D1D0733A-D627-40CB-920F-0EE61082ED1E}" dt="2023-02-10T11:04:57.389" v="368" actId="26606"/>
          <ac:spMkLst>
            <pc:docMk/>
            <pc:sldMk cId="1176913770" sldId="286"/>
            <ac:spMk id="17" creationId="{01C7B46D-2FEF-4FAA-915B-8B21A66BB647}"/>
          </ac:spMkLst>
        </pc:spChg>
        <pc:spChg chg="add del">
          <ac:chgData name="Pat O'Shea" userId="bdc9cfda-2816-4e9c-83f3-1ca3cb2f5ea3" providerId="ADAL" clId="{D1D0733A-D627-40CB-920F-0EE61082ED1E}" dt="2023-02-10T11:05:00.321" v="370" actId="26606"/>
          <ac:spMkLst>
            <pc:docMk/>
            <pc:sldMk cId="1176913770" sldId="286"/>
            <ac:spMk id="19" creationId="{AA3CC463-F933-4AC4-86E1-5AC14B0C3163}"/>
          </ac:spMkLst>
        </pc:spChg>
        <pc:spChg chg="add del">
          <ac:chgData name="Pat O'Shea" userId="bdc9cfda-2816-4e9c-83f3-1ca3cb2f5ea3" providerId="ADAL" clId="{D1D0733A-D627-40CB-920F-0EE61082ED1E}" dt="2023-02-10T11:05:00.321" v="370" actId="26606"/>
          <ac:spMkLst>
            <pc:docMk/>
            <pc:sldMk cId="1176913770" sldId="286"/>
            <ac:spMk id="20" creationId="{6025D2DB-A12A-44DB-B00E-F4D622329EDD}"/>
          </ac:spMkLst>
        </pc:spChg>
        <pc:spChg chg="add del">
          <ac:chgData name="Pat O'Shea" userId="bdc9cfda-2816-4e9c-83f3-1ca3cb2f5ea3" providerId="ADAL" clId="{D1D0733A-D627-40CB-920F-0EE61082ED1E}" dt="2023-02-10T11:05:00.321" v="370" actId="26606"/>
          <ac:spMkLst>
            <pc:docMk/>
            <pc:sldMk cId="1176913770" sldId="286"/>
            <ac:spMk id="21" creationId="{CE7E7877-F64E-4EEA-B778-138031EFF874}"/>
          </ac:spMkLst>
        </pc:spChg>
        <pc:spChg chg="add del">
          <ac:chgData name="Pat O'Shea" userId="bdc9cfda-2816-4e9c-83f3-1ca3cb2f5ea3" providerId="ADAL" clId="{D1D0733A-D627-40CB-920F-0EE61082ED1E}" dt="2023-02-10T11:05:00.321" v="370" actId="26606"/>
          <ac:spMkLst>
            <pc:docMk/>
            <pc:sldMk cId="1176913770" sldId="286"/>
            <ac:spMk id="22" creationId="{7DD6C4F3-70FD-4F13-919C-702EE4886499}"/>
          </ac:spMkLst>
        </pc:spChg>
        <pc:spChg chg="add del">
          <ac:chgData name="Pat O'Shea" userId="bdc9cfda-2816-4e9c-83f3-1ca3cb2f5ea3" providerId="ADAL" clId="{D1D0733A-D627-40CB-920F-0EE61082ED1E}" dt="2023-02-10T11:05:11.849" v="372" actId="26606"/>
          <ac:spMkLst>
            <pc:docMk/>
            <pc:sldMk cId="1176913770" sldId="286"/>
            <ac:spMk id="24" creationId="{799448F2-0E5B-42DA-B2D1-11A14E947BD4}"/>
          </ac:spMkLst>
        </pc:spChg>
        <pc:spChg chg="add del">
          <ac:chgData name="Pat O'Shea" userId="bdc9cfda-2816-4e9c-83f3-1ca3cb2f5ea3" providerId="ADAL" clId="{D1D0733A-D627-40CB-920F-0EE61082ED1E}" dt="2023-02-10T11:05:11.849" v="372" actId="26606"/>
          <ac:spMkLst>
            <pc:docMk/>
            <pc:sldMk cId="1176913770" sldId="286"/>
            <ac:spMk id="25" creationId="{4E8A7552-20E1-4F34-ADAB-C1DB6634D47E}"/>
          </ac:spMkLst>
        </pc:spChg>
        <pc:spChg chg="add del">
          <ac:chgData name="Pat O'Shea" userId="bdc9cfda-2816-4e9c-83f3-1ca3cb2f5ea3" providerId="ADAL" clId="{D1D0733A-D627-40CB-920F-0EE61082ED1E}" dt="2023-02-10T11:05:15.416" v="374" actId="26606"/>
          <ac:spMkLst>
            <pc:docMk/>
            <pc:sldMk cId="1176913770" sldId="286"/>
            <ac:spMk id="27" creationId="{36A1CAC3-A129-43F8-8881-63D3E319A7B5}"/>
          </ac:spMkLst>
        </pc:spChg>
        <pc:spChg chg="add del">
          <ac:chgData name="Pat O'Shea" userId="bdc9cfda-2816-4e9c-83f3-1ca3cb2f5ea3" providerId="ADAL" clId="{D1D0733A-D627-40CB-920F-0EE61082ED1E}" dt="2023-02-10T11:05:15.416" v="374" actId="26606"/>
          <ac:spMkLst>
            <pc:docMk/>
            <pc:sldMk cId="1176913770" sldId="286"/>
            <ac:spMk id="28" creationId="{B5CCE41C-FBFB-44B8-BE25-7F555613C150}"/>
          </ac:spMkLst>
        </pc:spChg>
        <pc:picChg chg="add mod ord">
          <ac:chgData name="Pat O'Shea" userId="bdc9cfda-2816-4e9c-83f3-1ca3cb2f5ea3" providerId="ADAL" clId="{D1D0733A-D627-40CB-920F-0EE61082ED1E}" dt="2023-02-10T11:05:15.416" v="374" actId="26606"/>
          <ac:picMkLst>
            <pc:docMk/>
            <pc:sldMk cId="1176913770" sldId="286"/>
            <ac:picMk id="3" creationId="{3E60A032-6E23-27F0-27AF-9E8AF593E565}"/>
          </ac:picMkLst>
        </pc:picChg>
        <pc:picChg chg="add mod ord">
          <ac:chgData name="Pat O'Shea" userId="bdc9cfda-2816-4e9c-83f3-1ca3cb2f5ea3" providerId="ADAL" clId="{D1D0733A-D627-40CB-920F-0EE61082ED1E}" dt="2023-02-10T11:05:15.416" v="374" actId="26606"/>
          <ac:picMkLst>
            <pc:docMk/>
            <pc:sldMk cId="1176913770" sldId="286"/>
            <ac:picMk id="5" creationId="{72CCA9E5-DCDC-69FD-B4C3-0E22B81221B8}"/>
          </ac:picMkLst>
        </pc:picChg>
        <pc:picChg chg="add mod">
          <ac:chgData name="Pat O'Shea" userId="bdc9cfda-2816-4e9c-83f3-1ca3cb2f5ea3" providerId="ADAL" clId="{D1D0733A-D627-40CB-920F-0EE61082ED1E}" dt="2023-02-10T11:05:15.416" v="374" actId="26606"/>
          <ac:picMkLst>
            <pc:docMk/>
            <pc:sldMk cId="1176913770" sldId="286"/>
            <ac:picMk id="6" creationId="{5A0B9F24-0EFA-993B-80FE-4C41D3F46AA5}"/>
          </ac:picMkLst>
        </pc:picChg>
      </pc:sldChg>
      <pc:sldChg chg="addSp modSp new mod setBg">
        <pc:chgData name="Pat O'Shea" userId="bdc9cfda-2816-4e9c-83f3-1ca3cb2f5ea3" providerId="ADAL" clId="{D1D0733A-D627-40CB-920F-0EE61082ED1E}" dt="2023-02-11T03:21:09.517" v="1189" actId="26606"/>
        <pc:sldMkLst>
          <pc:docMk/>
          <pc:sldMk cId="1085102954" sldId="287"/>
        </pc:sldMkLst>
        <pc:spChg chg="add">
          <ac:chgData name="Pat O'Shea" userId="bdc9cfda-2816-4e9c-83f3-1ca3cb2f5ea3" providerId="ADAL" clId="{D1D0733A-D627-40CB-920F-0EE61082ED1E}" dt="2023-02-11T03:21:09.517" v="1189" actId="26606"/>
          <ac:spMkLst>
            <pc:docMk/>
            <pc:sldMk cId="1085102954" sldId="287"/>
            <ac:spMk id="7" creationId="{F3060C83-F051-4F0E-ABAD-AA0DFC48B218}"/>
          </ac:spMkLst>
        </pc:spChg>
        <pc:spChg chg="add">
          <ac:chgData name="Pat O'Shea" userId="bdc9cfda-2816-4e9c-83f3-1ca3cb2f5ea3" providerId="ADAL" clId="{D1D0733A-D627-40CB-920F-0EE61082ED1E}" dt="2023-02-11T03:21:09.517" v="1189" actId="26606"/>
          <ac:spMkLst>
            <pc:docMk/>
            <pc:sldMk cId="1085102954" sldId="287"/>
            <ac:spMk id="9" creationId="{83C98ABE-055B-441F-B07E-44F97F083C39}"/>
          </ac:spMkLst>
        </pc:spChg>
        <pc:spChg chg="add">
          <ac:chgData name="Pat O'Shea" userId="bdc9cfda-2816-4e9c-83f3-1ca3cb2f5ea3" providerId="ADAL" clId="{D1D0733A-D627-40CB-920F-0EE61082ED1E}" dt="2023-02-11T03:21:09.517" v="1189" actId="26606"/>
          <ac:spMkLst>
            <pc:docMk/>
            <pc:sldMk cId="1085102954" sldId="287"/>
            <ac:spMk id="11" creationId="{29FDB030-9B49-4CED-8CCD-4D99382388AC}"/>
          </ac:spMkLst>
        </pc:spChg>
        <pc:spChg chg="add">
          <ac:chgData name="Pat O'Shea" userId="bdc9cfda-2816-4e9c-83f3-1ca3cb2f5ea3" providerId="ADAL" clId="{D1D0733A-D627-40CB-920F-0EE61082ED1E}" dt="2023-02-11T03:21:09.517" v="1189" actId="26606"/>
          <ac:spMkLst>
            <pc:docMk/>
            <pc:sldMk cId="1085102954" sldId="287"/>
            <ac:spMk id="13" creationId="{3783CA14-24A1-485C-8B30-D6A5D87987AD}"/>
          </ac:spMkLst>
        </pc:spChg>
        <pc:spChg chg="add">
          <ac:chgData name="Pat O'Shea" userId="bdc9cfda-2816-4e9c-83f3-1ca3cb2f5ea3" providerId="ADAL" clId="{D1D0733A-D627-40CB-920F-0EE61082ED1E}" dt="2023-02-11T03:21:09.517" v="1189" actId="26606"/>
          <ac:spMkLst>
            <pc:docMk/>
            <pc:sldMk cId="1085102954" sldId="287"/>
            <ac:spMk id="15" creationId="{9A97C86A-04D6-40F7-AE84-31AB43E6A846}"/>
          </ac:spMkLst>
        </pc:spChg>
        <pc:spChg chg="add">
          <ac:chgData name="Pat O'Shea" userId="bdc9cfda-2816-4e9c-83f3-1ca3cb2f5ea3" providerId="ADAL" clId="{D1D0733A-D627-40CB-920F-0EE61082ED1E}" dt="2023-02-11T03:21:09.517" v="1189" actId="26606"/>
          <ac:spMkLst>
            <pc:docMk/>
            <pc:sldMk cId="1085102954" sldId="287"/>
            <ac:spMk id="17" creationId="{FF9F2414-84E8-453E-B1F3-389FDE8192D9}"/>
          </ac:spMkLst>
        </pc:spChg>
        <pc:spChg chg="add">
          <ac:chgData name="Pat O'Shea" userId="bdc9cfda-2816-4e9c-83f3-1ca3cb2f5ea3" providerId="ADAL" clId="{D1D0733A-D627-40CB-920F-0EE61082ED1E}" dt="2023-02-11T03:21:09.517" v="1189" actId="26606"/>
          <ac:spMkLst>
            <pc:docMk/>
            <pc:sldMk cId="1085102954" sldId="287"/>
            <ac:spMk id="19" creationId="{3ECA69A1-7536-43AC-85EF-C7106179F5ED}"/>
          </ac:spMkLst>
        </pc:spChg>
        <pc:picChg chg="add mod">
          <ac:chgData name="Pat O'Shea" userId="bdc9cfda-2816-4e9c-83f3-1ca3cb2f5ea3" providerId="ADAL" clId="{D1D0733A-D627-40CB-920F-0EE61082ED1E}" dt="2023-02-11T03:21:09.517" v="1189" actId="26606"/>
          <ac:picMkLst>
            <pc:docMk/>
            <pc:sldMk cId="1085102954" sldId="287"/>
            <ac:picMk id="2" creationId="{9C19796D-C1AD-47DD-1001-2DE59F9EC500}"/>
          </ac:picMkLst>
        </pc:picChg>
      </pc:sldChg>
      <pc:sldChg chg="addSp new mod ord">
        <pc:chgData name="Pat O'Shea" userId="bdc9cfda-2816-4e9c-83f3-1ca3cb2f5ea3" providerId="ADAL" clId="{D1D0733A-D627-40CB-920F-0EE61082ED1E}" dt="2023-02-10T11:06:07.575" v="390"/>
        <pc:sldMkLst>
          <pc:docMk/>
          <pc:sldMk cId="188910881" sldId="288"/>
        </pc:sldMkLst>
        <pc:picChg chg="add">
          <ac:chgData name="Pat O'Shea" userId="bdc9cfda-2816-4e9c-83f3-1ca3cb2f5ea3" providerId="ADAL" clId="{D1D0733A-D627-40CB-920F-0EE61082ED1E}" dt="2023-02-10T10:57:00.112" v="312" actId="22"/>
          <ac:picMkLst>
            <pc:docMk/>
            <pc:sldMk cId="188910881" sldId="288"/>
            <ac:picMk id="3" creationId="{E6EBA404-2607-E3B9-2CCD-C2E567D815F6}"/>
          </ac:picMkLst>
        </pc:picChg>
      </pc:sldChg>
      <pc:sldChg chg="addSp new mod ord">
        <pc:chgData name="Pat O'Shea" userId="bdc9cfda-2816-4e9c-83f3-1ca3cb2f5ea3" providerId="ADAL" clId="{D1D0733A-D627-40CB-920F-0EE61082ED1E}" dt="2023-02-10T11:06:10.082" v="392"/>
        <pc:sldMkLst>
          <pc:docMk/>
          <pc:sldMk cId="274396653" sldId="289"/>
        </pc:sldMkLst>
        <pc:picChg chg="add">
          <ac:chgData name="Pat O'Shea" userId="bdc9cfda-2816-4e9c-83f3-1ca3cb2f5ea3" providerId="ADAL" clId="{D1D0733A-D627-40CB-920F-0EE61082ED1E}" dt="2023-02-10T10:57:57.868" v="313" actId="22"/>
          <ac:picMkLst>
            <pc:docMk/>
            <pc:sldMk cId="274396653" sldId="289"/>
            <ac:picMk id="3" creationId="{F248F786-4B95-AC0F-1DCF-9E6204BA0355}"/>
          </ac:picMkLst>
        </pc:picChg>
      </pc:sldChg>
      <pc:sldChg chg="addSp new mod ord">
        <pc:chgData name="Pat O'Shea" userId="bdc9cfda-2816-4e9c-83f3-1ca3cb2f5ea3" providerId="ADAL" clId="{D1D0733A-D627-40CB-920F-0EE61082ED1E}" dt="2023-02-10T11:17:10.094" v="410"/>
        <pc:sldMkLst>
          <pc:docMk/>
          <pc:sldMk cId="3542573152" sldId="290"/>
        </pc:sldMkLst>
        <pc:picChg chg="add">
          <ac:chgData name="Pat O'Shea" userId="bdc9cfda-2816-4e9c-83f3-1ca3cb2f5ea3" providerId="ADAL" clId="{D1D0733A-D627-40CB-920F-0EE61082ED1E}" dt="2023-02-10T11:09:42.920" v="394" actId="22"/>
          <ac:picMkLst>
            <pc:docMk/>
            <pc:sldMk cId="3542573152" sldId="290"/>
            <ac:picMk id="3" creationId="{F4F09588-3FCE-6274-87FA-85EAE32810DC}"/>
          </ac:picMkLst>
        </pc:picChg>
      </pc:sldChg>
      <pc:sldChg chg="addSp new mod">
        <pc:chgData name="Pat O'Shea" userId="bdc9cfda-2816-4e9c-83f3-1ca3cb2f5ea3" providerId="ADAL" clId="{D1D0733A-D627-40CB-920F-0EE61082ED1E}" dt="2023-02-10T11:10:26.519" v="396" actId="22"/>
        <pc:sldMkLst>
          <pc:docMk/>
          <pc:sldMk cId="4268411853" sldId="291"/>
        </pc:sldMkLst>
        <pc:picChg chg="add">
          <ac:chgData name="Pat O'Shea" userId="bdc9cfda-2816-4e9c-83f3-1ca3cb2f5ea3" providerId="ADAL" clId="{D1D0733A-D627-40CB-920F-0EE61082ED1E}" dt="2023-02-10T11:10:26.519" v="396" actId="22"/>
          <ac:picMkLst>
            <pc:docMk/>
            <pc:sldMk cId="4268411853" sldId="291"/>
            <ac:picMk id="3" creationId="{335D1DE2-B0BB-56E9-B695-81F9C9392BD0}"/>
          </ac:picMkLst>
        </pc:picChg>
      </pc:sldChg>
      <pc:sldChg chg="addSp modSp new mod">
        <pc:chgData name="Pat O'Shea" userId="bdc9cfda-2816-4e9c-83f3-1ca3cb2f5ea3" providerId="ADAL" clId="{D1D0733A-D627-40CB-920F-0EE61082ED1E}" dt="2023-02-10T11:16:38.364" v="406" actId="1076"/>
        <pc:sldMkLst>
          <pc:docMk/>
          <pc:sldMk cId="884629568" sldId="292"/>
        </pc:sldMkLst>
        <pc:picChg chg="add mod">
          <ac:chgData name="Pat O'Shea" userId="bdc9cfda-2816-4e9c-83f3-1ca3cb2f5ea3" providerId="ADAL" clId="{D1D0733A-D627-40CB-920F-0EE61082ED1E}" dt="2023-02-10T11:16:35.026" v="405" actId="14100"/>
          <ac:picMkLst>
            <pc:docMk/>
            <pc:sldMk cId="884629568" sldId="292"/>
            <ac:picMk id="3" creationId="{BD16D577-BEF7-9304-E65C-20D8FF498640}"/>
          </ac:picMkLst>
        </pc:picChg>
        <pc:picChg chg="add mod">
          <ac:chgData name="Pat O'Shea" userId="bdc9cfda-2816-4e9c-83f3-1ca3cb2f5ea3" providerId="ADAL" clId="{D1D0733A-D627-40CB-920F-0EE61082ED1E}" dt="2023-02-10T11:16:38.364" v="406" actId="1076"/>
          <ac:picMkLst>
            <pc:docMk/>
            <pc:sldMk cId="884629568" sldId="292"/>
            <ac:picMk id="4" creationId="{EA0CED47-882B-FFF8-74C3-EAA271625EE5}"/>
          </ac:picMkLst>
        </pc:picChg>
      </pc:sldChg>
      <pc:sldChg chg="addSp modSp new">
        <pc:chgData name="Pat O'Shea" userId="bdc9cfda-2816-4e9c-83f3-1ca3cb2f5ea3" providerId="ADAL" clId="{D1D0733A-D627-40CB-920F-0EE61082ED1E}" dt="2023-02-11T02:12:14.550" v="546"/>
        <pc:sldMkLst>
          <pc:docMk/>
          <pc:sldMk cId="180145222" sldId="293"/>
        </pc:sldMkLst>
        <pc:picChg chg="add mod">
          <ac:chgData name="Pat O'Shea" userId="bdc9cfda-2816-4e9c-83f3-1ca3cb2f5ea3" providerId="ADAL" clId="{D1D0733A-D627-40CB-920F-0EE61082ED1E}" dt="2023-02-11T02:12:14.550" v="546"/>
          <ac:picMkLst>
            <pc:docMk/>
            <pc:sldMk cId="180145222" sldId="293"/>
            <ac:picMk id="2" creationId="{A4BE96EA-B46F-F0A6-1755-61274291319D}"/>
          </ac:picMkLst>
        </pc:picChg>
      </pc:sldChg>
      <pc:sldChg chg="addSp modSp new mod">
        <pc:chgData name="Pat O'Shea" userId="bdc9cfda-2816-4e9c-83f3-1ca3cb2f5ea3" providerId="ADAL" clId="{D1D0733A-D627-40CB-920F-0EE61082ED1E}" dt="2023-02-11T02:13:26.261" v="557" actId="1076"/>
        <pc:sldMkLst>
          <pc:docMk/>
          <pc:sldMk cId="648230234" sldId="294"/>
        </pc:sldMkLst>
        <pc:picChg chg="add mod">
          <ac:chgData name="Pat O'Shea" userId="bdc9cfda-2816-4e9c-83f3-1ca3cb2f5ea3" providerId="ADAL" clId="{D1D0733A-D627-40CB-920F-0EE61082ED1E}" dt="2023-02-11T02:13:24.840" v="556" actId="1076"/>
          <ac:picMkLst>
            <pc:docMk/>
            <pc:sldMk cId="648230234" sldId="294"/>
            <ac:picMk id="2" creationId="{3C582E71-7317-9448-6B8D-7E95B3101219}"/>
          </ac:picMkLst>
        </pc:picChg>
        <pc:picChg chg="add mod">
          <ac:chgData name="Pat O'Shea" userId="bdc9cfda-2816-4e9c-83f3-1ca3cb2f5ea3" providerId="ADAL" clId="{D1D0733A-D627-40CB-920F-0EE61082ED1E}" dt="2023-02-11T02:13:22.946" v="555" actId="1076"/>
          <ac:picMkLst>
            <pc:docMk/>
            <pc:sldMk cId="648230234" sldId="294"/>
            <ac:picMk id="3" creationId="{252A7E9C-4C47-45BA-3679-2952CED45AF3}"/>
          </ac:picMkLst>
        </pc:picChg>
        <pc:picChg chg="add mod">
          <ac:chgData name="Pat O'Shea" userId="bdc9cfda-2816-4e9c-83f3-1ca3cb2f5ea3" providerId="ADAL" clId="{D1D0733A-D627-40CB-920F-0EE61082ED1E}" dt="2023-02-11T02:13:26.261" v="557" actId="1076"/>
          <ac:picMkLst>
            <pc:docMk/>
            <pc:sldMk cId="648230234" sldId="294"/>
            <ac:picMk id="4" creationId="{ED41555A-680F-97F5-5A46-A714E1E02F42}"/>
          </ac:picMkLst>
        </pc:picChg>
      </pc:sldChg>
      <pc:sldChg chg="addSp modSp new mod">
        <pc:chgData name="Pat O'Shea" userId="bdc9cfda-2816-4e9c-83f3-1ca3cb2f5ea3" providerId="ADAL" clId="{D1D0733A-D627-40CB-920F-0EE61082ED1E}" dt="2023-02-13T04:33:42.768" v="1319" actId="14100"/>
        <pc:sldMkLst>
          <pc:docMk/>
          <pc:sldMk cId="2414100371" sldId="295"/>
        </pc:sldMkLst>
        <pc:picChg chg="add mod">
          <ac:chgData name="Pat O'Shea" userId="bdc9cfda-2816-4e9c-83f3-1ca3cb2f5ea3" providerId="ADAL" clId="{D1D0733A-D627-40CB-920F-0EE61082ED1E}" dt="2023-02-13T04:33:42.768" v="1319" actId="14100"/>
          <ac:picMkLst>
            <pc:docMk/>
            <pc:sldMk cId="2414100371" sldId="295"/>
            <ac:picMk id="3" creationId="{1A1DC3F1-331D-3976-7616-38D18347463D}"/>
          </ac:picMkLst>
        </pc:picChg>
      </pc:sldChg>
      <pc:sldChg chg="addSp modSp new del mod">
        <pc:chgData name="Pat O'Shea" userId="bdc9cfda-2816-4e9c-83f3-1ca3cb2f5ea3" providerId="ADAL" clId="{D1D0733A-D627-40CB-920F-0EE61082ED1E}" dt="2023-02-11T03:21:19.423" v="1190" actId="47"/>
        <pc:sldMkLst>
          <pc:docMk/>
          <pc:sldMk cId="2189656127" sldId="296"/>
        </pc:sldMkLst>
        <pc:spChg chg="add mod">
          <ac:chgData name="Pat O'Shea" userId="bdc9cfda-2816-4e9c-83f3-1ca3cb2f5ea3" providerId="ADAL" clId="{D1D0733A-D627-40CB-920F-0EE61082ED1E}" dt="2023-02-11T02:42:01.984" v="1033" actId="1076"/>
          <ac:spMkLst>
            <pc:docMk/>
            <pc:sldMk cId="2189656127" sldId="296"/>
            <ac:spMk id="3" creationId="{1CE55BED-BFE7-872B-B7B6-6AEB4E647771}"/>
          </ac:spMkLst>
        </pc:spChg>
      </pc:sldChg>
      <pc:sldChg chg="addSp modSp new mod">
        <pc:chgData name="Pat O'Shea" userId="bdc9cfda-2816-4e9c-83f3-1ca3cb2f5ea3" providerId="ADAL" clId="{D1D0733A-D627-40CB-920F-0EE61082ED1E}" dt="2023-02-11T02:43:01.099" v="1076" actId="207"/>
        <pc:sldMkLst>
          <pc:docMk/>
          <pc:sldMk cId="4007486121" sldId="297"/>
        </pc:sldMkLst>
        <pc:spChg chg="add mod">
          <ac:chgData name="Pat O'Shea" userId="bdc9cfda-2816-4e9c-83f3-1ca3cb2f5ea3" providerId="ADAL" clId="{D1D0733A-D627-40CB-920F-0EE61082ED1E}" dt="2023-02-11T02:43:01.099" v="1076" actId="207"/>
          <ac:spMkLst>
            <pc:docMk/>
            <pc:sldMk cId="4007486121" sldId="297"/>
            <ac:spMk id="10" creationId="{7CB7DF60-869E-706D-9811-655D77B073B4}"/>
          </ac:spMkLst>
        </pc:spChg>
        <pc:picChg chg="add mod">
          <ac:chgData name="Pat O'Shea" userId="bdc9cfda-2816-4e9c-83f3-1ca3cb2f5ea3" providerId="ADAL" clId="{D1D0733A-D627-40CB-920F-0EE61082ED1E}" dt="2023-02-11T02:41:44.572" v="1029" actId="1076"/>
          <ac:picMkLst>
            <pc:docMk/>
            <pc:sldMk cId="4007486121" sldId="297"/>
            <ac:picMk id="3" creationId="{E64D4D7D-1C3C-D0EF-F2B4-C8E56346A477}"/>
          </ac:picMkLst>
        </pc:picChg>
        <pc:picChg chg="add mod">
          <ac:chgData name="Pat O'Shea" userId="bdc9cfda-2816-4e9c-83f3-1ca3cb2f5ea3" providerId="ADAL" clId="{D1D0733A-D627-40CB-920F-0EE61082ED1E}" dt="2023-02-11T02:41:40.520" v="1028" actId="1076"/>
          <ac:picMkLst>
            <pc:docMk/>
            <pc:sldMk cId="4007486121" sldId="297"/>
            <ac:picMk id="5" creationId="{AC751457-70C9-38B2-1165-BFC492E73B6F}"/>
          </ac:picMkLst>
        </pc:picChg>
        <pc:picChg chg="add mod">
          <ac:chgData name="Pat O'Shea" userId="bdc9cfda-2816-4e9c-83f3-1ca3cb2f5ea3" providerId="ADAL" clId="{D1D0733A-D627-40CB-920F-0EE61082ED1E}" dt="2023-02-11T02:41:37.813" v="1027" actId="1076"/>
          <ac:picMkLst>
            <pc:docMk/>
            <pc:sldMk cId="4007486121" sldId="297"/>
            <ac:picMk id="7" creationId="{3E6E62E0-5CB2-A827-1014-615EEE0FBD95}"/>
          </ac:picMkLst>
        </pc:picChg>
        <pc:picChg chg="add mod">
          <ac:chgData name="Pat O'Shea" userId="bdc9cfda-2816-4e9c-83f3-1ca3cb2f5ea3" providerId="ADAL" clId="{D1D0733A-D627-40CB-920F-0EE61082ED1E}" dt="2023-02-11T02:42:29.527" v="1038" actId="1076"/>
          <ac:picMkLst>
            <pc:docMk/>
            <pc:sldMk cId="4007486121" sldId="297"/>
            <ac:picMk id="9" creationId="{2E90C067-745A-6063-8CD2-0483BFCCF7EA}"/>
          </ac:picMkLst>
        </pc:picChg>
      </pc:sldChg>
      <pc:sldChg chg="addSp modSp new modAnim">
        <pc:chgData name="Pat O'Shea" userId="bdc9cfda-2816-4e9c-83f3-1ca3cb2f5ea3" providerId="ADAL" clId="{D1D0733A-D627-40CB-920F-0EE61082ED1E}" dt="2023-02-12T02:35:25.627" v="1315"/>
        <pc:sldMkLst>
          <pc:docMk/>
          <pc:sldMk cId="106433094" sldId="298"/>
        </pc:sldMkLst>
        <pc:picChg chg="add mod">
          <ac:chgData name="Pat O'Shea" userId="bdc9cfda-2816-4e9c-83f3-1ca3cb2f5ea3" providerId="ADAL" clId="{D1D0733A-D627-40CB-920F-0EE61082ED1E}" dt="2023-02-12T02:35:25.627" v="1315"/>
          <ac:picMkLst>
            <pc:docMk/>
            <pc:sldMk cId="106433094" sldId="298"/>
            <ac:picMk id="2" creationId="{1D837D62-B7DD-74F5-70DC-56EC8636BD41}"/>
          </ac:picMkLst>
        </pc:picChg>
      </pc:sldChg>
      <pc:sldChg chg="addSp modSp new mod setBg">
        <pc:chgData name="Pat O'Shea" userId="bdc9cfda-2816-4e9c-83f3-1ca3cb2f5ea3" providerId="ADAL" clId="{D1D0733A-D627-40CB-920F-0EE61082ED1E}" dt="2023-02-12T02:08:55.678" v="1314" actId="26606"/>
        <pc:sldMkLst>
          <pc:docMk/>
          <pc:sldMk cId="3306384132" sldId="299"/>
        </pc:sldMkLst>
        <pc:spChg chg="add">
          <ac:chgData name="Pat O'Shea" userId="bdc9cfda-2816-4e9c-83f3-1ca3cb2f5ea3" providerId="ADAL" clId="{D1D0733A-D627-40CB-920F-0EE61082ED1E}" dt="2023-02-12T02:08:55.678" v="1314" actId="26606"/>
          <ac:spMkLst>
            <pc:docMk/>
            <pc:sldMk cId="3306384132" sldId="299"/>
            <ac:spMk id="8" creationId="{42A4FC2C-047E-45A5-965D-8E1E3BF09BC6}"/>
          </ac:spMkLst>
        </pc:spChg>
        <pc:picChg chg="add mod">
          <ac:chgData name="Pat O'Shea" userId="bdc9cfda-2816-4e9c-83f3-1ca3cb2f5ea3" providerId="ADAL" clId="{D1D0733A-D627-40CB-920F-0EE61082ED1E}" dt="2023-02-12T02:08:55.678" v="1314" actId="26606"/>
          <ac:picMkLst>
            <pc:docMk/>
            <pc:sldMk cId="3306384132" sldId="299"/>
            <ac:picMk id="3" creationId="{42348ABC-1722-CEF2-1C0A-B49610CBA769}"/>
          </ac:picMkLst>
        </pc:picChg>
      </pc:sldChg>
      <pc:sldChg chg="new del">
        <pc:chgData name="Pat O'Shea" userId="bdc9cfda-2816-4e9c-83f3-1ca3cb2f5ea3" providerId="ADAL" clId="{D1D0733A-D627-40CB-920F-0EE61082ED1E}" dt="2023-02-13T00:41:16.915" v="1317" actId="47"/>
        <pc:sldMkLst>
          <pc:docMk/>
          <pc:sldMk cId="3449912782" sldId="30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D99A-DE71-7868-29D3-248EABA9C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779A7D-5103-1EE5-1186-82396A468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1C1AC-2A59-CAC4-4AFF-0BB83A41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434A-58EB-4671-8A53-8CBB4D3298AE}" type="datetimeFigureOut">
              <a:rPr lang="en-AU" smtClean="0"/>
              <a:t>13/02/2023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2CD38-8565-1831-9358-E81719618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DE7F9-F451-AE82-16DC-9CC5BD8C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E452-61B7-44DC-84B7-FB231804F2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115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9774-90D5-65FE-1841-029E35409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1E7C7F-CE52-5F26-5F8A-B34E10EDF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8B0BA-71BF-F154-B374-0A57760F0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434A-58EB-4671-8A53-8CBB4D3298AE}" type="datetimeFigureOut">
              <a:rPr lang="en-AU" smtClean="0"/>
              <a:t>13/02/2023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EF764-C3B6-FB91-769D-826E17479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ADB18-FF8C-8BDD-9D26-3DAB7DB14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E452-61B7-44DC-84B7-FB231804F2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2145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ED87E0-D0C1-DA79-6657-7B840AE4DD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3E124-CA63-F13B-CC42-50ABDA38F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9592-3E2D-A59C-7030-B6EF4CEFB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434A-58EB-4671-8A53-8CBB4D3298AE}" type="datetimeFigureOut">
              <a:rPr lang="en-AU" smtClean="0"/>
              <a:t>13/02/2023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BA1FE-5B0E-C289-B717-4BBC1188A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A0757-5EED-935D-A522-0EF82B70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E452-61B7-44DC-84B7-FB231804F2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718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9DBA6-E27C-A444-4CE7-B44CFD077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ABF9-0C0A-0BB7-9C7E-3EF9B50C8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98BFE-37A7-6CDF-C034-9F8E84A78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434A-58EB-4671-8A53-8CBB4D3298AE}" type="datetimeFigureOut">
              <a:rPr lang="en-AU" smtClean="0"/>
              <a:t>13/02/2023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D59A3-1ECC-F8B3-B6A3-A0F83485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F722E-673F-3542-26F5-2E860A3F5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E452-61B7-44DC-84B7-FB231804F2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519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8DAC-5BD7-2851-FEA5-E7F2C3CA9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644E9-A1BB-4B10-43E7-43302CD5C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07FFE-3376-0BF1-D34F-981B43DA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434A-58EB-4671-8A53-8CBB4D3298AE}" type="datetimeFigureOut">
              <a:rPr lang="en-AU" smtClean="0"/>
              <a:t>13/02/2023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65D42-A861-48CA-A2E3-85C2950EF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0CCA2-8D67-B3C6-D843-4AFCE6CD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E452-61B7-44DC-84B7-FB231804F2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604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EFE1D-82CB-BDC5-81E9-86D750869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E3ADB-ED22-478B-4C86-E755A3506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548EB6-2DE9-32BB-F7FE-2D4A9E2AD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E7FA4-F728-7238-B1D2-8D95278F2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434A-58EB-4671-8A53-8CBB4D3298AE}" type="datetimeFigureOut">
              <a:rPr lang="en-AU" smtClean="0"/>
              <a:t>13/02/2023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D1D86-98AD-435B-1515-E6E235ACE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01FFF-F8E7-B0E3-2529-A1B7636AF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E452-61B7-44DC-84B7-FB231804F2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937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A596D-4EA0-563E-F650-FADE4EC09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475BC-05E4-DD92-9625-61AC8659A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9AE9C-A11D-5B3C-8F15-009F94917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CCDDFD-643E-3CFA-F3F6-E73C3C80E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FDD945-19E7-2039-87AB-60BC74E5C5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D4BC16-A37F-E4D8-8D30-4789025D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434A-58EB-4671-8A53-8CBB4D3298AE}" type="datetimeFigureOut">
              <a:rPr lang="en-AU" smtClean="0"/>
              <a:t>13/02/2023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30D6A3-44BA-2036-529F-E67DD467B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CD9166-EF61-B5B7-AF1A-0F60D6C93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E452-61B7-44DC-84B7-FB231804F2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082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D80DE-3CA6-A457-1C3D-D9B25F1AE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E8CB95-F576-22AF-A180-D7AD6165B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434A-58EB-4671-8A53-8CBB4D3298AE}" type="datetimeFigureOut">
              <a:rPr lang="en-AU" smtClean="0"/>
              <a:t>13/02/2023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2355-7224-5874-83CA-128D2F6AD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00B28-F646-3E70-E41A-D27E9221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E452-61B7-44DC-84B7-FB231804F2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384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69FDA-9A20-AB04-075A-6FBDDC9B3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434A-58EB-4671-8A53-8CBB4D3298AE}" type="datetimeFigureOut">
              <a:rPr lang="en-AU" smtClean="0"/>
              <a:t>13/02/2023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7D98A4-E8AF-12ED-5E28-E63328008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DCFB7-13AF-291D-4C64-9595F882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E452-61B7-44DC-84B7-FB231804F2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839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8A4F-60FD-E397-8024-6521FAF1F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CDDF1-AF8E-00FF-F49F-784C13A60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3B2DF-F913-7868-6910-4B79D72A5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BD14E-4A93-EB7E-9F5F-0440E9CE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434A-58EB-4671-8A53-8CBB4D3298AE}" type="datetimeFigureOut">
              <a:rPr lang="en-AU" smtClean="0"/>
              <a:t>13/02/2023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401B9-49B6-8464-B60A-B7876C4A0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8BB4C-CB7B-CA80-744F-9C4A885A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E452-61B7-44DC-84B7-FB231804F2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093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2FC2E-095B-9B66-F0F2-CAC3D5DB3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44ADEF-3B8F-1AB8-D987-D570427B40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269CD-DEE4-606F-DEE6-BCD5975C0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2F9F3-8D1F-4D2F-AE32-FA9EA42F3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434A-58EB-4671-8A53-8CBB4D3298AE}" type="datetimeFigureOut">
              <a:rPr lang="en-AU" smtClean="0"/>
              <a:t>13/02/2023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F4773-C4D2-8D18-2CEC-5968B031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1F483-3A9C-0F86-D4A9-9F171C84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AE452-61B7-44DC-84B7-FB231804F2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9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35F457-3E77-8BA3-B450-DD3F0C75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4AAB0-51F8-9A97-CB77-5134DDB3A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0E254-7F7B-D4FE-C0AD-692F6454B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D434A-58EB-4671-8A53-8CBB4D3298AE}" type="datetimeFigureOut">
              <a:rPr lang="en-AU" smtClean="0"/>
              <a:t>13/02/2023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88F39-F6BE-E6D3-B42D-3750CD666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99AAC-B61D-28B0-7C6F-1402B807E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AE452-61B7-44DC-84B7-FB231804F2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259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cid:F6E241DC-6A69-4DDD-BEC6-67E63517D794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cid:1D1BC032-6A03-4CC5-83AF-6232D7ABCEE6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04A3B7-FF23-7C17-4D86-02B75AC2B8B4}"/>
              </a:ext>
            </a:extLst>
          </p:cNvPr>
          <p:cNvSpPr txBox="1"/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Unit 1_2 SAC starters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5A8321C7-4D45-040D-0CA6-F36623F59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382" y="2314808"/>
            <a:ext cx="7767782" cy="4147124"/>
          </a:xfrm>
          <a:prstGeom prst="rect">
            <a:avLst/>
          </a:prstGeom>
        </p:spPr>
        <p:txBody>
          <a:bodyPr rot="0" vert="horz" lIns="91440" tIns="45720" rIns="91440" bIns="45720" rtlCol="0" anchorCtr="0">
            <a:normAutofit fontScale="92500"/>
          </a:bodyPr>
          <a:lstStyle/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Should not be tests.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Don’t assess any content from other units </a:t>
            </a:r>
            <a:r>
              <a:rPr lang="en-US" sz="2200" dirty="0" err="1">
                <a:effectLst/>
              </a:rPr>
              <a:t>eg.</a:t>
            </a:r>
            <a:r>
              <a:rPr lang="en-US" sz="2200" dirty="0">
                <a:effectLst/>
              </a:rPr>
              <a:t> Revisit Unit 1 concepts in Unit 2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Don’t have to address all Key Skills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Should be varied.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It will be difficult to decide which category a task belongs to but that does not matter </a:t>
            </a:r>
            <a:r>
              <a:rPr lang="en-US" sz="2200" dirty="0" err="1">
                <a:effectLst/>
              </a:rPr>
              <a:t>eg</a:t>
            </a:r>
            <a:r>
              <a:rPr lang="en-US" sz="2200" dirty="0">
                <a:effectLst/>
              </a:rPr>
              <a:t> a set of experiments on acids and bases could lead to an annotated report, a reflective journal or an investigation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Don’t use commercial work without adaptation.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Give the students clear details beforehand.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Assessment must be transparent.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Do things that are useful and interesting.</a:t>
            </a: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effectLst/>
              </a:rPr>
              <a:t>Unit 1-2 SACs</a:t>
            </a:r>
          </a:p>
          <a:p>
            <a:pPr marL="457200" indent="-2286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effectLst/>
              </a:rPr>
              <a:t>Can be assessed as S/N  =&gt; infographics are fine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700" dirty="0">
              <a:effectLst/>
            </a:endParaRPr>
          </a:p>
        </p:txBody>
      </p:sp>
      <p:pic>
        <p:nvPicPr>
          <p:cNvPr id="5" name="Picture 4" descr="Laboratory glassware containing solution">
            <a:extLst>
              <a:ext uri="{FF2B5EF4-FFF2-40B4-BE49-F238E27FC236}">
                <a16:creationId xmlns:a16="http://schemas.microsoft.com/office/drawing/2014/main" id="{C67EB39E-4E8C-D382-A290-B79DE821B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1" r="47084"/>
          <a:stretch/>
        </p:blipFill>
        <p:spPr>
          <a:xfrm>
            <a:off x="21" y="629268"/>
            <a:ext cx="4210232" cy="6228732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3C8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193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ext, application&#10;&#10;Description automatically generated">
            <a:extLst>
              <a:ext uri="{FF2B5EF4-FFF2-40B4-BE49-F238E27FC236}">
                <a16:creationId xmlns:a16="http://schemas.microsoft.com/office/drawing/2014/main" id="{2589D3CD-AF6C-B8DE-FA57-2EDE5EDC8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7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94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7FFA3-350B-E880-168A-50771E238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73" y="453417"/>
            <a:ext cx="8549902" cy="605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17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DC3F1-331D-3976-7616-38D183474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66" y="377939"/>
            <a:ext cx="11597805" cy="588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00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9D85A-19C6-F5E2-0821-108B706BD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649" y="101457"/>
            <a:ext cx="6520441" cy="6623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C91B0E-695A-BD9A-C048-FD3D5241D20C}"/>
              </a:ext>
            </a:extLst>
          </p:cNvPr>
          <p:cNvSpPr txBox="1"/>
          <p:nvPr/>
        </p:nvSpPr>
        <p:spPr>
          <a:xfrm>
            <a:off x="571499" y="340677"/>
            <a:ext cx="3889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>
                <a:solidFill>
                  <a:srgbClr val="0F7EB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Investigation topic 4: The sustainability of a commercial product or material: AOS3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1777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73D9C-DEF2-9BBF-93AB-F6E41D6A5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34" y="457200"/>
            <a:ext cx="742613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96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0E04B-6652-2AD7-B837-67C34F828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01" b="2628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94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32C3E-97D9-D4D2-0D2F-B570EBD89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91" y="317640"/>
            <a:ext cx="8511612" cy="5757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C4A9AD-20F3-102A-4D5C-655A9FB2FCBD}"/>
              </a:ext>
            </a:extLst>
          </p:cNvPr>
          <p:cNvSpPr txBox="1"/>
          <p:nvPr/>
        </p:nvSpPr>
        <p:spPr>
          <a:xfrm>
            <a:off x="835329" y="6075110"/>
            <a:ext cx="352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Kris Freebairn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08852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6BEBF2-2498-1717-C053-2AABA605A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412" y="643467"/>
            <a:ext cx="638517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40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AF11E5-2528-CA9B-FE00-E69BF03E5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51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33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E4F6E4E0-D3DD-E231-AD14-F039F82CC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35" y="307975"/>
            <a:ext cx="9777730" cy="624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4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1CCDEA-CCD9-BB1E-682A-A9857D104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64" y="720375"/>
            <a:ext cx="10885471" cy="4483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8B704C-9540-8310-ADA7-B1CB22FB291A}"/>
              </a:ext>
            </a:extLst>
          </p:cNvPr>
          <p:cNvSpPr txBox="1"/>
          <p:nvPr/>
        </p:nvSpPr>
        <p:spPr>
          <a:xfrm>
            <a:off x="764359" y="3429000"/>
            <a:ext cx="4234931" cy="31393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 err="1"/>
              <a:t>Licella</a:t>
            </a:r>
            <a:r>
              <a:rPr lang="en-AU" dirty="0"/>
              <a:t> polymers</a:t>
            </a:r>
          </a:p>
          <a:p>
            <a:r>
              <a:rPr lang="en-AU" dirty="0"/>
              <a:t>Lithium production</a:t>
            </a:r>
          </a:p>
          <a:p>
            <a:r>
              <a:rPr lang="en-AU" dirty="0"/>
              <a:t>Gold production/Rare Earths Mt Weld</a:t>
            </a:r>
          </a:p>
          <a:p>
            <a:r>
              <a:rPr lang="en-AU" dirty="0"/>
              <a:t>Biodigesters </a:t>
            </a:r>
          </a:p>
          <a:p>
            <a:r>
              <a:rPr lang="en-AU" dirty="0"/>
              <a:t>ULUU polymer</a:t>
            </a:r>
          </a:p>
          <a:p>
            <a:r>
              <a:rPr lang="en-AU" dirty="0"/>
              <a:t>PHA/PLAs</a:t>
            </a:r>
          </a:p>
          <a:p>
            <a:r>
              <a:rPr lang="en-AU" dirty="0"/>
              <a:t>Tea-tree oil</a:t>
            </a:r>
          </a:p>
          <a:p>
            <a:r>
              <a:rPr lang="en-AU" dirty="0"/>
              <a:t>Phosphate</a:t>
            </a:r>
          </a:p>
          <a:p>
            <a:r>
              <a:rPr lang="en-AU" dirty="0"/>
              <a:t>Replacing the Haber process for ammonia</a:t>
            </a:r>
          </a:p>
          <a:p>
            <a:r>
              <a:rPr lang="en-AU" dirty="0" err="1"/>
              <a:t>Sironix</a:t>
            </a:r>
            <a:endParaRPr lang="en-AU" dirty="0"/>
          </a:p>
          <a:p>
            <a:r>
              <a:rPr lang="en-AU" dirty="0" err="1"/>
              <a:t>Ethtec</a:t>
            </a:r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89282-CCAD-62B7-8FB2-301E6FB99228}"/>
              </a:ext>
            </a:extLst>
          </p:cNvPr>
          <p:cNvSpPr txBox="1"/>
          <p:nvPr/>
        </p:nvSpPr>
        <p:spPr>
          <a:xfrm>
            <a:off x="7528845" y="5665862"/>
            <a:ext cx="400989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Commercial tasks on </a:t>
            </a:r>
            <a:r>
              <a:rPr lang="en-AU" dirty="0" err="1"/>
              <a:t>Kilbaha</a:t>
            </a:r>
            <a:r>
              <a:rPr lang="en-AU" dirty="0"/>
              <a:t> education</a:t>
            </a:r>
          </a:p>
        </p:txBody>
      </p:sp>
    </p:spTree>
    <p:extLst>
      <p:ext uri="{BB962C8B-B14F-4D97-AF65-F5344CB8AC3E}">
        <p14:creationId xmlns:p14="http://schemas.microsoft.com/office/powerpoint/2010/main" val="3142339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48ABC-1722-CEF2-1C0A-B49610CBA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84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EBA404-2607-E3B9-2CCD-C2E567D81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1" y="628259"/>
            <a:ext cx="11946017" cy="56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0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48F786-4B95-AC0F-1DCF-9E6204BA0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81" y="823549"/>
            <a:ext cx="11555438" cy="521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6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09588-3FCE-6274-87FA-85EAE3281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28" y="947391"/>
            <a:ext cx="11412543" cy="49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73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D1DE2-B0BB-56E9-B695-81F9C9392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23" y="928338"/>
            <a:ext cx="11488753" cy="50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11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16D577-BEF7-9304-E65C-20D8FF498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27" y="0"/>
            <a:ext cx="6519692" cy="4230168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A0CED47-882B-FFF8-74C3-EAA271625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87" y="3514458"/>
            <a:ext cx="4320480" cy="234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4629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BE96EA-B46F-F0A6-1755-61274291319D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33375"/>
            <a:ext cx="8255000" cy="619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45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582E71-7317-9448-6B8D-7E95B3101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674" y="1052268"/>
            <a:ext cx="4445000" cy="4578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2A7E9C-4C47-45BA-3679-2952CED45AF3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3" b="1732"/>
          <a:stretch>
            <a:fillRect/>
          </a:stretch>
        </p:blipFill>
        <p:spPr bwMode="auto">
          <a:xfrm>
            <a:off x="7573888" y="252711"/>
            <a:ext cx="2920347" cy="2811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1555A-680F-97F5-5A46-A714E1E02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3888" y="3429000"/>
            <a:ext cx="2803346" cy="259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30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D7CD76-F518-16AC-84B1-DBF45F748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6" r="-1" b="289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394D8A-10D8-5F35-2DAC-12471160367D}"/>
              </a:ext>
            </a:extLst>
          </p:cNvPr>
          <p:cNvSpPr txBox="1"/>
          <p:nvPr/>
        </p:nvSpPr>
        <p:spPr>
          <a:xfrm>
            <a:off x="7605757" y="5212934"/>
            <a:ext cx="3828516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water quality, conductivity, melting points, pH curves, solubility,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050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81921-11A8-200E-B96D-CFEE278F4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0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4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FB2545-949E-2928-29D3-0900796FC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30" y="529811"/>
            <a:ext cx="8380095" cy="3492500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2FEEAA3-F2E2-C8DF-6C36-FEF0C2769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30" y="4022311"/>
            <a:ext cx="9046210" cy="1407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2320C9-4AAF-8B0E-20CE-BD6B0DB5CF6B}"/>
              </a:ext>
            </a:extLst>
          </p:cNvPr>
          <p:cNvSpPr txBox="1"/>
          <p:nvPr/>
        </p:nvSpPr>
        <p:spPr>
          <a:xfrm>
            <a:off x="3110669" y="5520583"/>
            <a:ext cx="383706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No tests as SACs but run tests anyway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BB8A4-6DD9-BC80-0C2C-0E62079E4256}"/>
              </a:ext>
            </a:extLst>
          </p:cNvPr>
          <p:cNvSpPr txBox="1"/>
          <p:nvPr/>
        </p:nvSpPr>
        <p:spPr>
          <a:xfrm>
            <a:off x="7221196" y="1759226"/>
            <a:ext cx="4563453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Planning your SAC tasks</a:t>
            </a:r>
          </a:p>
          <a:p>
            <a:r>
              <a:rPr lang="en-AU" dirty="0"/>
              <a:t>Sit down for an hour</a:t>
            </a:r>
          </a:p>
          <a:p>
            <a:r>
              <a:rPr lang="en-AU" dirty="0"/>
              <a:t>Unit 1 AOS 1   Reactivity of metals journal</a:t>
            </a:r>
          </a:p>
          <a:p>
            <a:r>
              <a:rPr lang="en-AU" dirty="0"/>
              <a:t>            AOS 2   Modelling of organics</a:t>
            </a:r>
          </a:p>
          <a:p>
            <a:r>
              <a:rPr lang="en-AU" dirty="0"/>
              <a:t>            AOS 3:  Indigenous science</a:t>
            </a:r>
          </a:p>
          <a:p>
            <a:r>
              <a:rPr lang="en-AU" dirty="0"/>
              <a:t>Unit 2  AOS 1   pH annotated experiments</a:t>
            </a:r>
          </a:p>
          <a:p>
            <a:r>
              <a:rPr lang="en-AU" dirty="0"/>
              <a:t>             AOS 2   Colorimetry primary data</a:t>
            </a:r>
          </a:p>
          <a:p>
            <a:r>
              <a:rPr lang="en-AU" dirty="0"/>
              <a:t>             AOS 3  Salinity by conductivity</a:t>
            </a:r>
          </a:p>
        </p:txBody>
      </p:sp>
    </p:spTree>
    <p:extLst>
      <p:ext uri="{BB962C8B-B14F-4D97-AF65-F5344CB8AC3E}">
        <p14:creationId xmlns:p14="http://schemas.microsoft.com/office/powerpoint/2010/main" val="2199463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4D6E0F-3582-8EAA-8E1D-F139CE41B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178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40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92D1BD-868C-5A4C-FC23-8CDAA1015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11784"/>
            <a:ext cx="10905066" cy="5234430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40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71820-5336-4548-E635-7A2E026D2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57" y="768549"/>
            <a:ext cx="10102795" cy="408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83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1D0BA15-8252-E504-5529-6BBBB5E24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64" y="771193"/>
            <a:ext cx="7961365" cy="531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13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BEC2C4E3-02CF-2E7A-9B95-CC7C35914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95" y="434657"/>
            <a:ext cx="6912610" cy="598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03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8A0CA-1938-6027-4A46-E9EC5726C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27"/>
          <a:stretch/>
        </p:blipFill>
        <p:spPr>
          <a:xfrm>
            <a:off x="457200" y="423016"/>
            <a:ext cx="11277600" cy="594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8BBE12-01F2-A288-AE54-8DCDB4B4508E}"/>
              </a:ext>
            </a:extLst>
          </p:cNvPr>
          <p:cNvSpPr txBox="1"/>
          <p:nvPr/>
        </p:nvSpPr>
        <p:spPr>
          <a:xfrm>
            <a:off x="8819260" y="2418460"/>
            <a:ext cx="243555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Learning journal: natural polymers</a:t>
            </a:r>
          </a:p>
          <a:p>
            <a:r>
              <a:rPr lang="en-AU" dirty="0"/>
              <a:t>Latex</a:t>
            </a:r>
          </a:p>
          <a:p>
            <a:r>
              <a:rPr lang="en-AU" dirty="0"/>
              <a:t>Potatoes</a:t>
            </a:r>
          </a:p>
          <a:p>
            <a:r>
              <a:rPr lang="en-AU" dirty="0"/>
              <a:t>Milk</a:t>
            </a:r>
          </a:p>
          <a:p>
            <a:r>
              <a:rPr lang="en-AU" dirty="0"/>
              <a:t>Cellulase</a:t>
            </a:r>
          </a:p>
        </p:txBody>
      </p:sp>
    </p:spTree>
    <p:extLst>
      <p:ext uri="{BB962C8B-B14F-4D97-AF65-F5344CB8AC3E}">
        <p14:creationId xmlns:p14="http://schemas.microsoft.com/office/powerpoint/2010/main" val="4005121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5B246-0A5F-B0EE-AE84-CF7776FA5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15"/>
          <a:stretch/>
        </p:blipFill>
        <p:spPr>
          <a:xfrm>
            <a:off x="20" y="-1"/>
            <a:ext cx="12009284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9E1B5-2818-6E1B-52CA-98B051BDE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5" r="63171" b="1"/>
          <a:stretch/>
        </p:blipFill>
        <p:spPr>
          <a:xfrm>
            <a:off x="7933928" y="2529309"/>
            <a:ext cx="4166726" cy="3681631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158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14466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51672-3B68-477B-1795-791F17FCE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59" b="-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919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5EEAE-18C4-DC63-FA20-E350AF6C0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38826"/>
            <a:ext cx="10905066" cy="398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85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D2479-97B6-DAAE-6C15-4B04336DA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520" y="643467"/>
            <a:ext cx="8842960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49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12176C-F3C3-A064-C4CB-E01D2B2EA622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Production of Green Steel: Which category? Could be any of the categories below</a:t>
            </a:r>
            <a:endParaRPr lang="en-US" sz="20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Infographic, poster, media response, a report of an application, analysis of an innovation.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FF0000"/>
                </a:solidFill>
              </a:rPr>
              <a:t>Australian iron ore production figures</a:t>
            </a:r>
            <a:endParaRPr lang="en-US" sz="2000" dirty="0">
              <a:solidFill>
                <a:srgbClr val="FF0000"/>
              </a:solidFill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Media file: need some articles to refer to, looking at how students interpret the information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FF0000"/>
                </a:solidFill>
              </a:rPr>
              <a:t>Find some Andrew Forrest articles</a:t>
            </a:r>
            <a:endParaRPr lang="en-US" sz="2000" dirty="0">
              <a:solidFill>
                <a:srgbClr val="FF0000"/>
              </a:solidFill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Poster: Steps in the production of steel vs green steel.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FF0000"/>
                </a:solidFill>
              </a:rPr>
              <a:t>Chemistry of reduction of iron ions</a:t>
            </a:r>
            <a:endParaRPr lang="en-US" sz="2000" dirty="0">
              <a:solidFill>
                <a:srgbClr val="FF0000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A6EE5-A81C-41D9-C1EC-1C28A720A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65" r="33515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1DFF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316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60A032-6E23-27F0-27AF-9E8AF593E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93" y="2960973"/>
            <a:ext cx="10624173" cy="1961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CCA9E5-DCDC-69FD-B4C3-0E22B8122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650" y="4895271"/>
            <a:ext cx="7519320" cy="1534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0B9F24-0EFA-993B-80FE-4C41D3F46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433" y="313663"/>
            <a:ext cx="7177725" cy="260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13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19796D-C1AD-47DD-1001-2DE59F9EC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404" y="643467"/>
            <a:ext cx="5803192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02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D4D7D-1C3C-D0EF-F2B4-C8E56346A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411" y="675316"/>
            <a:ext cx="3542640" cy="3011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751457-70C9-38B2-1165-BFC492E73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98" y="3534982"/>
            <a:ext cx="5839502" cy="2156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E62E0-5CB2-A827-1014-615EEE0FB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4" y="184661"/>
            <a:ext cx="6254161" cy="3011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0C067-745A-6063-8CD2-0483BFCCF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591" y="4127896"/>
            <a:ext cx="5982056" cy="24683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B7DF60-869E-706D-9811-655D77B073B4}"/>
              </a:ext>
            </a:extLst>
          </p:cNvPr>
          <p:cNvSpPr txBox="1"/>
          <p:nvPr/>
        </p:nvSpPr>
        <p:spPr>
          <a:xfrm>
            <a:off x="581114" y="5845323"/>
            <a:ext cx="400797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Learning Journal on water properties</a:t>
            </a:r>
          </a:p>
        </p:txBody>
      </p:sp>
    </p:spTree>
    <p:extLst>
      <p:ext uri="{BB962C8B-B14F-4D97-AF65-F5344CB8AC3E}">
        <p14:creationId xmlns:p14="http://schemas.microsoft.com/office/powerpoint/2010/main" val="4007486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eping emu bush a">
            <a:hlinkClick r:id="" action="ppaction://media"/>
            <a:extLst>
              <a:ext uri="{FF2B5EF4-FFF2-40B4-BE49-F238E27FC236}">
                <a16:creationId xmlns:a16="http://schemas.microsoft.com/office/drawing/2014/main" id="{1D837D62-B7DD-74F5-70DC-56EC8636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2563"/>
            <a:ext cx="121920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8DEC02-254C-99CC-309E-9022DD4AD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046" y="575864"/>
            <a:ext cx="8287907" cy="570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69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811C9-C4B3-2EFF-7832-91A4BEEB8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10" b="1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5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2B71B-8920-0106-6002-169277BC4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88" y="535708"/>
            <a:ext cx="9680866" cy="2401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06D167-27E2-37AB-46A1-64D8884F6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0" y="3075709"/>
            <a:ext cx="9542830" cy="275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1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227976-3E65-CA41-62E1-84FFC5E0E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95" b="15368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58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A7758-C624-FD27-35C2-38B5C99AE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28" y="-42522"/>
            <a:ext cx="5333744" cy="3989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271F79-243C-ADA3-3152-60D35B280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824" y="2685238"/>
            <a:ext cx="7659122" cy="380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86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326</Words>
  <Application>Microsoft Office PowerPoint</Application>
  <PresentationFormat>Widescreen</PresentationFormat>
  <Paragraphs>49</Paragraphs>
  <Slides>43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 O'Shea</dc:creator>
  <cp:lastModifiedBy>Pat O'Shea</cp:lastModifiedBy>
  <cp:revision>1</cp:revision>
  <dcterms:created xsi:type="dcterms:W3CDTF">2023-02-10T04:41:19Z</dcterms:created>
  <dcterms:modified xsi:type="dcterms:W3CDTF">2023-02-13T04:34:35Z</dcterms:modified>
</cp:coreProperties>
</file>