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52DBF-AA7D-4F3F-9070-7CB2DDD497D2}" v="11" dt="2023-08-26T06:37:59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 O'Shea" userId="bdc9cfda-2816-4e9c-83f3-1ca3cb2f5ea3" providerId="ADAL" clId="{F3452DBF-AA7D-4F3F-9070-7CB2DDD497D2}"/>
    <pc:docChg chg="undo custSel addSld modSld">
      <pc:chgData name="Pat O'Shea" userId="bdc9cfda-2816-4e9c-83f3-1ca3cb2f5ea3" providerId="ADAL" clId="{F3452DBF-AA7D-4F3F-9070-7CB2DDD497D2}" dt="2023-08-26T06:39:38.203" v="1223" actId="113"/>
      <pc:docMkLst>
        <pc:docMk/>
      </pc:docMkLst>
      <pc:sldChg chg="addSp delSp modSp mod setBg">
        <pc:chgData name="Pat O'Shea" userId="bdc9cfda-2816-4e9c-83f3-1ca3cb2f5ea3" providerId="ADAL" clId="{F3452DBF-AA7D-4F3F-9070-7CB2DDD497D2}" dt="2023-08-26T06:17:18.890" v="698" actId="20577"/>
        <pc:sldMkLst>
          <pc:docMk/>
          <pc:sldMk cId="3588429513" sldId="263"/>
        </pc:sldMkLst>
        <pc:spChg chg="add mod ord">
          <ac:chgData name="Pat O'Shea" userId="bdc9cfda-2816-4e9c-83f3-1ca3cb2f5ea3" providerId="ADAL" clId="{F3452DBF-AA7D-4F3F-9070-7CB2DDD497D2}" dt="2023-08-26T06:17:18.890" v="698" actId="20577"/>
          <ac:spMkLst>
            <pc:docMk/>
            <pc:sldMk cId="3588429513" sldId="263"/>
            <ac:spMk id="6" creationId="{18EFE80F-D4AC-AB69-EA87-B71654A9AEFE}"/>
          </ac:spMkLst>
        </pc:spChg>
        <pc:spChg chg="add del">
          <ac:chgData name="Pat O'Shea" userId="bdc9cfda-2816-4e9c-83f3-1ca3cb2f5ea3" providerId="ADAL" clId="{F3452DBF-AA7D-4F3F-9070-7CB2DDD497D2}" dt="2023-08-26T05:29:58.372" v="350" actId="26606"/>
          <ac:spMkLst>
            <pc:docMk/>
            <pc:sldMk cId="3588429513" sldId="263"/>
            <ac:spMk id="8" creationId="{C3896A03-3945-419A-B66B-4EE266EDD152}"/>
          </ac:spMkLst>
        </pc:spChg>
        <pc:spChg chg="add del">
          <ac:chgData name="Pat O'Shea" userId="bdc9cfda-2816-4e9c-83f3-1ca3cb2f5ea3" providerId="ADAL" clId="{F3452DBF-AA7D-4F3F-9070-7CB2DDD497D2}" dt="2023-08-26T05:29:58.372" v="350" actId="26606"/>
          <ac:spMkLst>
            <pc:docMk/>
            <pc:sldMk cId="3588429513" sldId="263"/>
            <ac:spMk id="9" creationId="{B34F5AD2-EDBD-4BBD-A55C-EAFFD0C7097A}"/>
          </ac:spMkLst>
        </pc:spChg>
        <pc:spChg chg="add del">
          <ac:chgData name="Pat O'Shea" userId="bdc9cfda-2816-4e9c-83f3-1ca3cb2f5ea3" providerId="ADAL" clId="{F3452DBF-AA7D-4F3F-9070-7CB2DDD497D2}" dt="2023-08-26T05:29:58.372" v="350" actId="26606"/>
          <ac:spMkLst>
            <pc:docMk/>
            <pc:sldMk cId="3588429513" sldId="263"/>
            <ac:spMk id="10" creationId="{450D3AD2-FA80-415F-A9CE-54D884561CD7}"/>
          </ac:spMkLst>
        </pc:spChg>
        <pc:spChg chg="add del">
          <ac:chgData name="Pat O'Shea" userId="bdc9cfda-2816-4e9c-83f3-1ca3cb2f5ea3" providerId="ADAL" clId="{F3452DBF-AA7D-4F3F-9070-7CB2DDD497D2}" dt="2023-08-26T05:29:16.885" v="345" actId="26606"/>
          <ac:spMkLst>
            <pc:docMk/>
            <pc:sldMk cId="3588429513" sldId="263"/>
            <ac:spMk id="11" creationId="{38468727-63BE-4191-B4A6-C30C82C0E986}"/>
          </ac:spMkLst>
        </pc:spChg>
        <pc:spChg chg="add">
          <ac:chgData name="Pat O'Shea" userId="bdc9cfda-2816-4e9c-83f3-1ca3cb2f5ea3" providerId="ADAL" clId="{F3452DBF-AA7D-4F3F-9070-7CB2DDD497D2}" dt="2023-08-26T05:29:58.379" v="351" actId="26606"/>
          <ac:spMkLst>
            <pc:docMk/>
            <pc:sldMk cId="3588429513" sldId="263"/>
            <ac:spMk id="12" creationId="{352BEC0E-22F8-46D0-9632-375DB541B06C}"/>
          </ac:spMkLst>
        </pc:spChg>
        <pc:spChg chg="add del">
          <ac:chgData name="Pat O'Shea" userId="bdc9cfda-2816-4e9c-83f3-1ca3cb2f5ea3" providerId="ADAL" clId="{F3452DBF-AA7D-4F3F-9070-7CB2DDD497D2}" dt="2023-08-26T05:29:16.885" v="345" actId="26606"/>
          <ac:spMkLst>
            <pc:docMk/>
            <pc:sldMk cId="3588429513" sldId="263"/>
            <ac:spMk id="13" creationId="{9D355BB6-1BB8-4828-B246-CFB31742D7B8}"/>
          </ac:spMkLst>
        </pc:spChg>
        <pc:spChg chg="add">
          <ac:chgData name="Pat O'Shea" userId="bdc9cfda-2816-4e9c-83f3-1ca3cb2f5ea3" providerId="ADAL" clId="{F3452DBF-AA7D-4F3F-9070-7CB2DDD497D2}" dt="2023-08-26T05:29:58.379" v="351" actId="26606"/>
          <ac:spMkLst>
            <pc:docMk/>
            <pc:sldMk cId="3588429513" sldId="263"/>
            <ac:spMk id="14" creationId="{3FCFB1DE-0B7E-48CC-BA90-B2AB0889F9D6}"/>
          </ac:spMkLst>
        </pc:spChg>
        <pc:spChg chg="add del">
          <ac:chgData name="Pat O'Shea" userId="bdc9cfda-2816-4e9c-83f3-1ca3cb2f5ea3" providerId="ADAL" clId="{F3452DBF-AA7D-4F3F-9070-7CB2DDD497D2}" dt="2023-08-26T05:29:16.885" v="345" actId="26606"/>
          <ac:spMkLst>
            <pc:docMk/>
            <pc:sldMk cId="3588429513" sldId="263"/>
            <ac:spMk id="15" creationId="{CA52A9B9-B2B3-46F0-9D53-0EFF9905BF8F}"/>
          </ac:spMkLst>
        </pc:spChg>
        <pc:picChg chg="add mod ord">
          <ac:chgData name="Pat O'Shea" userId="bdc9cfda-2816-4e9c-83f3-1ca3cb2f5ea3" providerId="ADAL" clId="{F3452DBF-AA7D-4F3F-9070-7CB2DDD497D2}" dt="2023-08-26T05:30:21.224" v="356" actId="14100"/>
          <ac:picMkLst>
            <pc:docMk/>
            <pc:sldMk cId="3588429513" sldId="263"/>
            <ac:picMk id="3" creationId="{618F08F7-6222-3456-06BD-0B175CC8F152}"/>
          </ac:picMkLst>
        </pc:picChg>
        <pc:picChg chg="add mod ord">
          <ac:chgData name="Pat O'Shea" userId="bdc9cfda-2816-4e9c-83f3-1ca3cb2f5ea3" providerId="ADAL" clId="{F3452DBF-AA7D-4F3F-9070-7CB2DDD497D2}" dt="2023-08-26T05:29:58.379" v="351" actId="26606"/>
          <ac:picMkLst>
            <pc:docMk/>
            <pc:sldMk cId="3588429513" sldId="263"/>
            <ac:picMk id="5" creationId="{E73F8084-2A2C-CE96-F9AC-3E1F022D538D}"/>
          </ac:picMkLst>
        </pc:picChg>
        <pc:picChg chg="add mod">
          <ac:chgData name="Pat O'Shea" userId="bdc9cfda-2816-4e9c-83f3-1ca3cb2f5ea3" providerId="ADAL" clId="{F3452DBF-AA7D-4F3F-9070-7CB2DDD497D2}" dt="2023-08-26T06:16:57.659" v="683" actId="1076"/>
          <ac:picMkLst>
            <pc:docMk/>
            <pc:sldMk cId="3588429513" sldId="263"/>
            <ac:picMk id="16" creationId="{C2EA352C-021E-716D-9E68-5CBD1934EED7}"/>
          </ac:picMkLst>
        </pc:picChg>
      </pc:sldChg>
      <pc:sldChg chg="addSp modSp mod setBg">
        <pc:chgData name="Pat O'Shea" userId="bdc9cfda-2816-4e9c-83f3-1ca3cb2f5ea3" providerId="ADAL" clId="{F3452DBF-AA7D-4F3F-9070-7CB2DDD497D2}" dt="2023-08-26T05:42:17.837" v="485" actId="113"/>
        <pc:sldMkLst>
          <pc:docMk/>
          <pc:sldMk cId="3893586779" sldId="264"/>
        </pc:sldMkLst>
        <pc:spChg chg="add mod">
          <ac:chgData name="Pat O'Shea" userId="bdc9cfda-2816-4e9c-83f3-1ca3cb2f5ea3" providerId="ADAL" clId="{F3452DBF-AA7D-4F3F-9070-7CB2DDD497D2}" dt="2023-08-26T05:41:56.613" v="478" actId="26606"/>
          <ac:spMkLst>
            <pc:docMk/>
            <pc:sldMk cId="3893586779" sldId="264"/>
            <ac:spMk id="2" creationId="{8F2FF484-CC13-527C-9042-919ADA5EBCB7}"/>
          </ac:spMkLst>
        </pc:spChg>
        <pc:spChg chg="add mod">
          <ac:chgData name="Pat O'Shea" userId="bdc9cfda-2816-4e9c-83f3-1ca3cb2f5ea3" providerId="ADAL" clId="{F3452DBF-AA7D-4F3F-9070-7CB2DDD497D2}" dt="2023-08-26T05:42:17.837" v="485" actId="113"/>
          <ac:spMkLst>
            <pc:docMk/>
            <pc:sldMk cId="3893586779" sldId="264"/>
            <ac:spMk id="9" creationId="{434E26AD-F4AC-3F4D-AF77-DC0A6CF2D051}"/>
          </ac:spMkLst>
        </pc:spChg>
        <pc:picChg chg="add mod">
          <ac:chgData name="Pat O'Shea" userId="bdc9cfda-2816-4e9c-83f3-1ca3cb2f5ea3" providerId="ADAL" clId="{F3452DBF-AA7D-4F3F-9070-7CB2DDD497D2}" dt="2023-08-26T05:41:56.613" v="478" actId="26606"/>
          <ac:picMkLst>
            <pc:docMk/>
            <pc:sldMk cId="3893586779" sldId="264"/>
            <ac:picMk id="4" creationId="{44B01F63-5601-6A5F-1794-BDE600BA1542}"/>
          </ac:picMkLst>
        </pc:picChg>
        <pc:picChg chg="add mod">
          <ac:chgData name="Pat O'Shea" userId="bdc9cfda-2816-4e9c-83f3-1ca3cb2f5ea3" providerId="ADAL" clId="{F3452DBF-AA7D-4F3F-9070-7CB2DDD497D2}" dt="2023-08-26T05:42:04.185" v="479" actId="14100"/>
          <ac:picMkLst>
            <pc:docMk/>
            <pc:sldMk cId="3893586779" sldId="264"/>
            <ac:picMk id="6" creationId="{E607BD99-48EE-B216-3DDA-1149DA2CE24E}"/>
          </ac:picMkLst>
        </pc:picChg>
        <pc:picChg chg="add mod">
          <ac:chgData name="Pat O'Shea" userId="bdc9cfda-2816-4e9c-83f3-1ca3cb2f5ea3" providerId="ADAL" clId="{F3452DBF-AA7D-4F3F-9070-7CB2DDD497D2}" dt="2023-08-26T05:41:56.613" v="478" actId="26606"/>
          <ac:picMkLst>
            <pc:docMk/>
            <pc:sldMk cId="3893586779" sldId="264"/>
            <ac:picMk id="8" creationId="{44F5D048-4BF2-EE40-15FB-78B2ECD9B4B9}"/>
          </ac:picMkLst>
        </pc:picChg>
      </pc:sldChg>
      <pc:sldChg chg="addSp delSp modSp mod">
        <pc:chgData name="Pat O'Shea" userId="bdc9cfda-2816-4e9c-83f3-1ca3cb2f5ea3" providerId="ADAL" clId="{F3452DBF-AA7D-4F3F-9070-7CB2DDD497D2}" dt="2023-08-26T05:48:15.080" v="609" actId="1076"/>
        <pc:sldMkLst>
          <pc:docMk/>
          <pc:sldMk cId="1955141459" sldId="265"/>
        </pc:sldMkLst>
        <pc:spChg chg="add mod">
          <ac:chgData name="Pat O'Shea" userId="bdc9cfda-2816-4e9c-83f3-1ca3cb2f5ea3" providerId="ADAL" clId="{F3452DBF-AA7D-4F3F-9070-7CB2DDD497D2}" dt="2023-08-26T05:47:27.442" v="604" actId="1076"/>
          <ac:spMkLst>
            <pc:docMk/>
            <pc:sldMk cId="1955141459" sldId="265"/>
            <ac:spMk id="4" creationId="{757F2FC9-F2C3-A09A-8C04-644B67745FA8}"/>
          </ac:spMkLst>
        </pc:spChg>
        <pc:picChg chg="add del">
          <ac:chgData name="Pat O'Shea" userId="bdc9cfda-2816-4e9c-83f3-1ca3cb2f5ea3" providerId="ADAL" clId="{F3452DBF-AA7D-4F3F-9070-7CB2DDD497D2}" dt="2023-08-26T05:42:28.720" v="487" actId="22"/>
          <ac:picMkLst>
            <pc:docMk/>
            <pc:sldMk cId="1955141459" sldId="265"/>
            <ac:picMk id="3" creationId="{F6C41370-D578-BC82-289E-501D22365026}"/>
          </ac:picMkLst>
        </pc:picChg>
        <pc:picChg chg="add mod">
          <ac:chgData name="Pat O'Shea" userId="bdc9cfda-2816-4e9c-83f3-1ca3cb2f5ea3" providerId="ADAL" clId="{F3452DBF-AA7D-4F3F-9070-7CB2DDD497D2}" dt="2023-08-26T05:47:33.740" v="606" actId="1076"/>
          <ac:picMkLst>
            <pc:docMk/>
            <pc:sldMk cId="1955141459" sldId="265"/>
            <ac:picMk id="6" creationId="{6D764383-6B5E-B1B4-E41F-A4B56DEF7DF4}"/>
          </ac:picMkLst>
        </pc:picChg>
        <pc:picChg chg="add mod">
          <ac:chgData name="Pat O'Shea" userId="bdc9cfda-2816-4e9c-83f3-1ca3cb2f5ea3" providerId="ADAL" clId="{F3452DBF-AA7D-4F3F-9070-7CB2DDD497D2}" dt="2023-08-26T05:48:15.080" v="609" actId="1076"/>
          <ac:picMkLst>
            <pc:docMk/>
            <pc:sldMk cId="1955141459" sldId="265"/>
            <ac:picMk id="8" creationId="{F124687E-6BD1-7067-B2A0-EE4776B65D2D}"/>
          </ac:picMkLst>
        </pc:picChg>
      </pc:sldChg>
      <pc:sldChg chg="addSp delSp modSp mod setBg">
        <pc:chgData name="Pat O'Shea" userId="bdc9cfda-2816-4e9c-83f3-1ca3cb2f5ea3" providerId="ADAL" clId="{F3452DBF-AA7D-4F3F-9070-7CB2DDD497D2}" dt="2023-08-26T06:15:07.480" v="677" actId="14100"/>
        <pc:sldMkLst>
          <pc:docMk/>
          <pc:sldMk cId="4013875472" sldId="266"/>
        </pc:sldMkLst>
        <pc:spChg chg="add mod">
          <ac:chgData name="Pat O'Shea" userId="bdc9cfda-2816-4e9c-83f3-1ca3cb2f5ea3" providerId="ADAL" clId="{F3452DBF-AA7D-4F3F-9070-7CB2DDD497D2}" dt="2023-08-26T05:54:08.084" v="628" actId="26606"/>
          <ac:spMkLst>
            <pc:docMk/>
            <pc:sldMk cId="4013875472" sldId="266"/>
            <ac:spMk id="2" creationId="{B35501BB-FD5B-0EA0-45A3-E4CC90D69FD9}"/>
          </ac:spMkLst>
        </pc:spChg>
        <pc:spChg chg="add del">
          <ac:chgData name="Pat O'Shea" userId="bdc9cfda-2816-4e9c-83f3-1ca3cb2f5ea3" providerId="ADAL" clId="{F3452DBF-AA7D-4F3F-9070-7CB2DDD497D2}" dt="2023-08-26T05:54:08.084" v="628" actId="26606"/>
          <ac:spMkLst>
            <pc:docMk/>
            <pc:sldMk cId="4013875472" sldId="266"/>
            <ac:spMk id="11" creationId="{99F1FFA9-D672-408C-9220-ADEEC6ABDD09}"/>
          </ac:spMkLst>
        </pc:spChg>
        <pc:picChg chg="add mod ord">
          <ac:chgData name="Pat O'Shea" userId="bdc9cfda-2816-4e9c-83f3-1ca3cb2f5ea3" providerId="ADAL" clId="{F3452DBF-AA7D-4F3F-9070-7CB2DDD497D2}" dt="2023-08-26T05:54:17.451" v="629" actId="1076"/>
          <ac:picMkLst>
            <pc:docMk/>
            <pc:sldMk cId="4013875472" sldId="266"/>
            <ac:picMk id="4" creationId="{3B8809E5-11EB-4FCF-6733-EC060E81F456}"/>
          </ac:picMkLst>
        </pc:picChg>
        <pc:picChg chg="add mod">
          <ac:chgData name="Pat O'Shea" userId="bdc9cfda-2816-4e9c-83f3-1ca3cb2f5ea3" providerId="ADAL" clId="{F3452DBF-AA7D-4F3F-9070-7CB2DDD497D2}" dt="2023-08-26T05:54:08.084" v="628" actId="26606"/>
          <ac:picMkLst>
            <pc:docMk/>
            <pc:sldMk cId="4013875472" sldId="266"/>
            <ac:picMk id="6" creationId="{10D46D83-042E-28AF-C8C9-61957E2982BD}"/>
          </ac:picMkLst>
        </pc:picChg>
        <pc:picChg chg="add mod">
          <ac:chgData name="Pat O'Shea" userId="bdc9cfda-2816-4e9c-83f3-1ca3cb2f5ea3" providerId="ADAL" clId="{F3452DBF-AA7D-4F3F-9070-7CB2DDD497D2}" dt="2023-08-26T06:15:07.480" v="677" actId="14100"/>
          <ac:picMkLst>
            <pc:docMk/>
            <pc:sldMk cId="4013875472" sldId="266"/>
            <ac:picMk id="8" creationId="{C9422930-6500-CF15-5520-D46A9943CB1D}"/>
          </ac:picMkLst>
        </pc:picChg>
      </pc:sldChg>
      <pc:sldChg chg="addSp delSp modSp mod">
        <pc:chgData name="Pat O'Shea" userId="bdc9cfda-2816-4e9c-83f3-1ca3cb2f5ea3" providerId="ADAL" clId="{F3452DBF-AA7D-4F3F-9070-7CB2DDD497D2}" dt="2023-08-26T06:30:51.112" v="755" actId="1076"/>
        <pc:sldMkLst>
          <pc:docMk/>
          <pc:sldMk cId="3161990412" sldId="267"/>
        </pc:sldMkLst>
        <pc:spChg chg="add mod">
          <ac:chgData name="Pat O'Shea" userId="bdc9cfda-2816-4e9c-83f3-1ca3cb2f5ea3" providerId="ADAL" clId="{F3452DBF-AA7D-4F3F-9070-7CB2DDD497D2}" dt="2023-08-26T06:30:51.112" v="755" actId="1076"/>
          <ac:spMkLst>
            <pc:docMk/>
            <pc:sldMk cId="3161990412" sldId="267"/>
            <ac:spMk id="2" creationId="{E04E122A-2E3B-58AA-C70F-BB480DB3F54D}"/>
          </ac:spMkLst>
        </pc:spChg>
        <pc:picChg chg="add del mod">
          <ac:chgData name="Pat O'Shea" userId="bdc9cfda-2816-4e9c-83f3-1ca3cb2f5ea3" providerId="ADAL" clId="{F3452DBF-AA7D-4F3F-9070-7CB2DDD497D2}" dt="2023-08-26T06:28:15.722" v="734" actId="478"/>
          <ac:picMkLst>
            <pc:docMk/>
            <pc:sldMk cId="3161990412" sldId="267"/>
            <ac:picMk id="4" creationId="{E5C4EB64-81F6-E027-805A-AF41E53C7192}"/>
          </ac:picMkLst>
        </pc:picChg>
        <pc:picChg chg="add mod">
          <ac:chgData name="Pat O'Shea" userId="bdc9cfda-2816-4e9c-83f3-1ca3cb2f5ea3" providerId="ADAL" clId="{F3452DBF-AA7D-4F3F-9070-7CB2DDD497D2}" dt="2023-08-26T06:26:27.726" v="711" actId="1076"/>
          <ac:picMkLst>
            <pc:docMk/>
            <pc:sldMk cId="3161990412" sldId="267"/>
            <ac:picMk id="6" creationId="{78C56F56-A30B-FA48-39F9-355E080624B9}"/>
          </ac:picMkLst>
        </pc:picChg>
        <pc:picChg chg="add mod">
          <ac:chgData name="Pat O'Shea" userId="bdc9cfda-2816-4e9c-83f3-1ca3cb2f5ea3" providerId="ADAL" clId="{F3452DBF-AA7D-4F3F-9070-7CB2DDD497D2}" dt="2023-08-26T06:26:25.110" v="710" actId="14100"/>
          <ac:picMkLst>
            <pc:docMk/>
            <pc:sldMk cId="3161990412" sldId="267"/>
            <ac:picMk id="8" creationId="{660C2FE7-6134-6FEC-F6C0-506A18BDCFEB}"/>
          </ac:picMkLst>
        </pc:picChg>
        <pc:picChg chg="add mod">
          <ac:chgData name="Pat O'Shea" userId="bdc9cfda-2816-4e9c-83f3-1ca3cb2f5ea3" providerId="ADAL" clId="{F3452DBF-AA7D-4F3F-9070-7CB2DDD497D2}" dt="2023-08-26T06:29:40.770" v="738" actId="14100"/>
          <ac:picMkLst>
            <pc:docMk/>
            <pc:sldMk cId="3161990412" sldId="267"/>
            <ac:picMk id="10" creationId="{3893375A-46F4-CF3F-BB95-CE7DCC28DE72}"/>
          </ac:picMkLst>
        </pc:picChg>
      </pc:sldChg>
      <pc:sldChg chg="addSp modSp new mod setBg">
        <pc:chgData name="Pat O'Shea" userId="bdc9cfda-2816-4e9c-83f3-1ca3cb2f5ea3" providerId="ADAL" clId="{F3452DBF-AA7D-4F3F-9070-7CB2DDD497D2}" dt="2023-08-26T05:54:38.219" v="630" actId="14100"/>
        <pc:sldMkLst>
          <pc:docMk/>
          <pc:sldMk cId="2634964177" sldId="268"/>
        </pc:sldMkLst>
        <pc:spChg chg="add mod">
          <ac:chgData name="Pat O'Shea" userId="bdc9cfda-2816-4e9c-83f3-1ca3cb2f5ea3" providerId="ADAL" clId="{F3452DBF-AA7D-4F3F-9070-7CB2DDD497D2}" dt="2023-08-26T05:25:07.549" v="119" actId="14100"/>
          <ac:spMkLst>
            <pc:docMk/>
            <pc:sldMk cId="2634964177" sldId="268"/>
            <ac:spMk id="4" creationId="{5C87EB3E-9CC4-5EB9-2054-FA06C857A6ED}"/>
          </ac:spMkLst>
        </pc:spChg>
        <pc:spChg chg="add">
          <ac:chgData name="Pat O'Shea" userId="bdc9cfda-2816-4e9c-83f3-1ca3cb2f5ea3" providerId="ADAL" clId="{F3452DBF-AA7D-4F3F-9070-7CB2DDD497D2}" dt="2023-08-26T05:24:56.238" v="117" actId="26606"/>
          <ac:spMkLst>
            <pc:docMk/>
            <pc:sldMk cId="2634964177" sldId="268"/>
            <ac:spMk id="11" creationId="{38468727-63BE-4191-B4A6-C30C82C0E986}"/>
          </ac:spMkLst>
        </pc:spChg>
        <pc:spChg chg="add">
          <ac:chgData name="Pat O'Shea" userId="bdc9cfda-2816-4e9c-83f3-1ca3cb2f5ea3" providerId="ADAL" clId="{F3452DBF-AA7D-4F3F-9070-7CB2DDD497D2}" dt="2023-08-26T05:24:56.238" v="117" actId="26606"/>
          <ac:spMkLst>
            <pc:docMk/>
            <pc:sldMk cId="2634964177" sldId="268"/>
            <ac:spMk id="13" creationId="{9D355BB6-1BB8-4828-B246-CFB31742D7B8}"/>
          </ac:spMkLst>
        </pc:spChg>
        <pc:spChg chg="add">
          <ac:chgData name="Pat O'Shea" userId="bdc9cfda-2816-4e9c-83f3-1ca3cb2f5ea3" providerId="ADAL" clId="{F3452DBF-AA7D-4F3F-9070-7CB2DDD497D2}" dt="2023-08-26T05:24:56.238" v="117" actId="26606"/>
          <ac:spMkLst>
            <pc:docMk/>
            <pc:sldMk cId="2634964177" sldId="268"/>
            <ac:spMk id="15" creationId="{CA52A9B9-B2B3-46F0-9D53-0EFF9905BF8F}"/>
          </ac:spMkLst>
        </pc:spChg>
        <pc:picChg chg="add mod ord">
          <ac:chgData name="Pat O'Shea" userId="bdc9cfda-2816-4e9c-83f3-1ca3cb2f5ea3" providerId="ADAL" clId="{F3452DBF-AA7D-4F3F-9070-7CB2DDD497D2}" dt="2023-08-26T05:54:38.219" v="630" actId="14100"/>
          <ac:picMkLst>
            <pc:docMk/>
            <pc:sldMk cId="2634964177" sldId="268"/>
            <ac:picMk id="3" creationId="{E40AF5D4-5AF0-0516-E4B2-DF1CF696E62D}"/>
          </ac:picMkLst>
        </pc:picChg>
        <pc:picChg chg="add mod">
          <ac:chgData name="Pat O'Shea" userId="bdc9cfda-2816-4e9c-83f3-1ca3cb2f5ea3" providerId="ADAL" clId="{F3452DBF-AA7D-4F3F-9070-7CB2DDD497D2}" dt="2023-08-26T05:24:56.238" v="117" actId="26606"/>
          <ac:picMkLst>
            <pc:docMk/>
            <pc:sldMk cId="2634964177" sldId="268"/>
            <ac:picMk id="6" creationId="{84DBDD2F-9757-0D0B-4B50-69E13670885A}"/>
          </ac:picMkLst>
        </pc:picChg>
      </pc:sldChg>
      <pc:sldChg chg="addSp modSp new mod">
        <pc:chgData name="Pat O'Shea" userId="bdc9cfda-2816-4e9c-83f3-1ca3cb2f5ea3" providerId="ADAL" clId="{F3452DBF-AA7D-4F3F-9070-7CB2DDD497D2}" dt="2023-08-26T06:33:55.870" v="874" actId="14100"/>
        <pc:sldMkLst>
          <pc:docMk/>
          <pc:sldMk cId="163531468" sldId="269"/>
        </pc:sldMkLst>
        <pc:spChg chg="add mod">
          <ac:chgData name="Pat O'Shea" userId="bdc9cfda-2816-4e9c-83f3-1ca3cb2f5ea3" providerId="ADAL" clId="{F3452DBF-AA7D-4F3F-9070-7CB2DDD497D2}" dt="2023-08-26T06:31:29.403" v="780" actId="14100"/>
          <ac:spMkLst>
            <pc:docMk/>
            <pc:sldMk cId="163531468" sldId="269"/>
            <ac:spMk id="4" creationId="{B7E71207-7CC2-9BEE-32FE-CAE9BF7254A3}"/>
          </ac:spMkLst>
        </pc:spChg>
        <pc:spChg chg="add mod">
          <ac:chgData name="Pat O'Shea" userId="bdc9cfda-2816-4e9c-83f3-1ca3cb2f5ea3" providerId="ADAL" clId="{F3452DBF-AA7D-4F3F-9070-7CB2DDD497D2}" dt="2023-08-26T06:33:55.870" v="874" actId="14100"/>
          <ac:spMkLst>
            <pc:docMk/>
            <pc:sldMk cId="163531468" sldId="269"/>
            <ac:spMk id="7" creationId="{BF2BFB7C-69E6-00B9-CAF2-4E4B8B374EB7}"/>
          </ac:spMkLst>
        </pc:spChg>
        <pc:picChg chg="add mod">
          <ac:chgData name="Pat O'Shea" userId="bdc9cfda-2816-4e9c-83f3-1ca3cb2f5ea3" providerId="ADAL" clId="{F3452DBF-AA7D-4F3F-9070-7CB2DDD497D2}" dt="2023-08-26T06:31:32.579" v="781" actId="1076"/>
          <ac:picMkLst>
            <pc:docMk/>
            <pc:sldMk cId="163531468" sldId="269"/>
            <ac:picMk id="3" creationId="{918E479E-00C3-C47B-1B9C-2AC9AB5F23EB}"/>
          </ac:picMkLst>
        </pc:picChg>
        <pc:picChg chg="add mod">
          <ac:chgData name="Pat O'Shea" userId="bdc9cfda-2816-4e9c-83f3-1ca3cb2f5ea3" providerId="ADAL" clId="{F3452DBF-AA7D-4F3F-9070-7CB2DDD497D2}" dt="2023-08-26T06:32:30.264" v="783" actId="1076"/>
          <ac:picMkLst>
            <pc:docMk/>
            <pc:sldMk cId="163531468" sldId="269"/>
            <ac:picMk id="6" creationId="{B4FD0D60-F4D3-478D-5C68-D4F01B71CB25}"/>
          </ac:picMkLst>
        </pc:picChg>
      </pc:sldChg>
      <pc:sldChg chg="addSp modSp new mod">
        <pc:chgData name="Pat O'Shea" userId="bdc9cfda-2816-4e9c-83f3-1ca3cb2f5ea3" providerId="ADAL" clId="{F3452DBF-AA7D-4F3F-9070-7CB2DDD497D2}" dt="2023-08-26T06:39:38.203" v="1223" actId="113"/>
        <pc:sldMkLst>
          <pc:docMk/>
          <pc:sldMk cId="2174586807" sldId="270"/>
        </pc:sldMkLst>
        <pc:spChg chg="add mod">
          <ac:chgData name="Pat O'Shea" userId="bdc9cfda-2816-4e9c-83f3-1ca3cb2f5ea3" providerId="ADAL" clId="{F3452DBF-AA7D-4F3F-9070-7CB2DDD497D2}" dt="2023-08-26T06:39:38.203" v="1223" actId="113"/>
          <ac:spMkLst>
            <pc:docMk/>
            <pc:sldMk cId="2174586807" sldId="270"/>
            <ac:spMk id="4" creationId="{0D90397B-CE76-0E94-1E1C-72D7EE0CA3EA}"/>
          </ac:spMkLst>
        </pc:spChg>
        <pc:spChg chg="add mod">
          <ac:chgData name="Pat O'Shea" userId="bdc9cfda-2816-4e9c-83f3-1ca3cb2f5ea3" providerId="ADAL" clId="{F3452DBF-AA7D-4F3F-9070-7CB2DDD497D2}" dt="2023-08-26T06:39:34.530" v="1222" actId="113"/>
          <ac:spMkLst>
            <pc:docMk/>
            <pc:sldMk cId="2174586807" sldId="270"/>
            <ac:spMk id="7" creationId="{5D1B7FE1-7861-3620-FCDE-6B600C1D7E8B}"/>
          </ac:spMkLst>
        </pc:spChg>
        <pc:picChg chg="add mod">
          <ac:chgData name="Pat O'Shea" userId="bdc9cfda-2816-4e9c-83f3-1ca3cb2f5ea3" providerId="ADAL" clId="{F3452DBF-AA7D-4F3F-9070-7CB2DDD497D2}" dt="2023-08-26T06:35:23.836" v="877" actId="1076"/>
          <ac:picMkLst>
            <pc:docMk/>
            <pc:sldMk cId="2174586807" sldId="270"/>
            <ac:picMk id="3" creationId="{225E9FDD-5890-FCAC-1250-380E6A211F8D}"/>
          </ac:picMkLst>
        </pc:picChg>
        <pc:picChg chg="add mod">
          <ac:chgData name="Pat O'Shea" userId="bdc9cfda-2816-4e9c-83f3-1ca3cb2f5ea3" providerId="ADAL" clId="{F3452DBF-AA7D-4F3F-9070-7CB2DDD497D2}" dt="2023-08-26T06:37:54.844" v="1042" actId="14100"/>
          <ac:picMkLst>
            <pc:docMk/>
            <pc:sldMk cId="2174586807" sldId="270"/>
            <ac:picMk id="6" creationId="{CFA62E0D-DDC8-95AF-C85D-518EA380BA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E4986-2975-76FB-0ED2-E6CF34975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E7E63-5BB8-7BFB-7C21-BB5C0AA8C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54E14-AABD-812E-01CF-5632AFB7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0A23-DF81-4520-9AAB-50B391A93A11}" type="datetimeFigureOut">
              <a:rPr lang="en-AU" smtClean="0"/>
              <a:t>26/08/2023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B7AA7-411B-0B05-C588-AC60B4FE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58A8E-2FB5-68A5-6E7C-C4BB30CB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5757-338F-4127-A291-D33F02DF5E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602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48030-84FC-4104-A19D-E4538C7A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CFF77-9055-4F6B-36B4-16AFA1312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73D3D-1D7F-9C08-988F-185E70A6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0A23-DF81-4520-9AAB-50B391A93A11}" type="datetimeFigureOut">
              <a:rPr lang="en-AU" smtClean="0"/>
              <a:t>26/08/2023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C8149-D5AB-A6C1-B075-0461BEA1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C4188-977B-06F1-2050-74C8EFB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5757-338F-4127-A291-D33F02DF5E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23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0F70E-7C9F-2C8C-7A7E-5B2D43D4F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20E74-DFF4-431E-12A1-073DC82F8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BA8A0-BA09-523F-1145-13EDBD38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0A23-DF81-4520-9AAB-50B391A93A11}" type="datetimeFigureOut">
              <a:rPr lang="en-AU" smtClean="0"/>
              <a:t>26/08/2023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8EAE1-82E5-B6A0-AC45-ECF25496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54126-5B66-C8FA-5869-91325275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5757-338F-4127-A291-D33F02DF5E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05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2C8D-7D25-D081-6BA2-C20D04F0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B533-7695-2D56-748E-7C5652C2F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3934B-51C6-5AC4-9F02-2540BB2A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0A23-DF81-4520-9AAB-50B391A93A11}" type="datetimeFigureOut">
              <a:rPr lang="en-AU" smtClean="0"/>
              <a:t>26/08/2023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69C73-9E50-3E5E-93E6-0E88CA50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77DA7-4430-236D-E53A-B62AA927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5757-338F-4127-A291-D33F02DF5E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800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FADC-A0A6-8227-4657-1B870F40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62E8-30A6-54FF-80D6-6813CA91D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80EF-522A-716A-A948-5CDF3260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0A23-DF81-4520-9AAB-50B391A93A11}" type="datetimeFigureOut">
              <a:rPr lang="en-AU" smtClean="0"/>
              <a:t>26/08/2023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CEF96-102D-17E3-1528-5ED02B2C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C4331-F45A-31C2-12C4-8C8B7A08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5757-338F-4127-A291-D33F02DF5E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38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6932-24FD-E277-5BFC-30D80CA9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C6D2A-6662-E8AD-1FDC-614681480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018317-74C0-FC8F-71FB-E92728761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67BD5-3334-E42D-DEE8-D96BF715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0A23-DF81-4520-9AAB-50B391A93A11}" type="datetimeFigureOut">
              <a:rPr lang="en-AU" smtClean="0"/>
              <a:t>26/08/2023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ED611-2FB8-5863-8079-712013C6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C0CB2-0DBA-B2E6-6881-652E0DF0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5757-338F-4127-A291-D33F02DF5E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212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4D47-DD0D-35D9-0B75-4F01FFE2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B2313-26BD-A4CE-5ED3-28AB03CED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F6DDB-9C12-E8CF-0333-4AE1F911E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9E75D-A9F2-4411-E2BD-9D1C3BC35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8524C1-CC54-75C4-EB5C-33E05FF46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90211E-B070-9A47-2035-632FF3E1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0A23-DF81-4520-9AAB-50B391A93A11}" type="datetimeFigureOut">
              <a:rPr lang="en-AU" smtClean="0"/>
              <a:t>26/08/2023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8DB01-53CA-3267-1EAA-2A04C2557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5C779-0FAA-F335-0B1A-785805E0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5757-338F-4127-A291-D33F02DF5E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20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936AD-F1D2-F0D8-DFEC-35FCD165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BFC9C-66F1-D149-B7FB-92071A4A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0A23-DF81-4520-9AAB-50B391A93A11}" type="datetimeFigureOut">
              <a:rPr lang="en-AU" smtClean="0"/>
              <a:t>26/08/2023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7C82D-B1DD-1941-3906-A4EFEFB12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2929E-1304-0D06-8777-94273F06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5757-338F-4127-A291-D33F02DF5E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93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DBE51-8BFB-1486-F63C-E84CEEFE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0A23-DF81-4520-9AAB-50B391A93A11}" type="datetimeFigureOut">
              <a:rPr lang="en-AU" smtClean="0"/>
              <a:t>26/08/2023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52B60-A5F8-FD63-3332-EF75E44A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EBBE5-F9B8-338A-828E-1A4A1925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5757-338F-4127-A291-D33F02DF5E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55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321F-B552-62FD-4783-6B68C3564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627BA-BD10-958A-13EA-64847563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860EE-4BB5-D938-5EC2-116E36186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53E1C-B28E-320A-7874-AC8F8834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0A23-DF81-4520-9AAB-50B391A93A11}" type="datetimeFigureOut">
              <a:rPr lang="en-AU" smtClean="0"/>
              <a:t>26/08/2023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8BDEC-2C8C-F3E4-E753-981F6583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16B3D-1607-B127-1C03-C4BBE2AF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5757-338F-4127-A291-D33F02DF5E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270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2D99-2B51-EFE4-9958-E1F5EC8C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A0525-1CE9-828B-65DC-A113CD5F3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A25F8-8747-F8FA-C611-FE3635C17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45A72-169B-6625-E87C-3E1CEAF7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0A23-DF81-4520-9AAB-50B391A93A11}" type="datetimeFigureOut">
              <a:rPr lang="en-AU" smtClean="0"/>
              <a:t>26/08/2023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3BC47-58FE-4463-1440-D862CDF4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295FF-28D5-BEFF-5745-EC46CDDE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5757-338F-4127-A291-D33F02DF5E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922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D296C-FE6A-589F-CE64-320AC079A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77B5F-0D78-A0AF-D9D4-8726FDA3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35D55-36DA-EA32-D814-ED209D4C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0A23-DF81-4520-9AAB-50B391A93A11}" type="datetimeFigureOut">
              <a:rPr lang="en-AU" smtClean="0"/>
              <a:t>26/08/2023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1DF94-7C6A-F79A-8D30-21E387429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333EA-505F-E173-EC49-76E4876DF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C5757-338F-4127-A291-D33F02DF5E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665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CAFF7-E24C-C4A7-3D44-BC4A172E9C65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Unit 3 Chemistry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Using design and innovation to </a:t>
            </a:r>
            <a:r>
              <a:rPr lang="en-US" sz="2200" dirty="0" err="1"/>
              <a:t>optimise</a:t>
            </a:r>
            <a:r>
              <a:rPr lang="en-US" sz="2200" dirty="0"/>
              <a:t> chemical processes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50925-6519-2BD8-009F-8932F1479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464" y="876734"/>
            <a:ext cx="6381120" cy="9874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831F3A-E735-0DDA-5C42-2E58999C5A7E}"/>
              </a:ext>
            </a:extLst>
          </p:cNvPr>
          <p:cNvSpPr txBox="1"/>
          <p:nvPr/>
        </p:nvSpPr>
        <p:spPr>
          <a:xfrm>
            <a:off x="4720968" y="5569629"/>
            <a:ext cx="6610111" cy="41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014984">
              <a:spcAft>
                <a:spcPts val="600"/>
              </a:spcAft>
            </a:pPr>
            <a:r>
              <a:rPr lang="en-AU" sz="199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Completely informal commentary on preparation for Unit 3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EAF828-AD47-648C-61E3-086627CFC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2165238"/>
            <a:ext cx="6903720" cy="30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0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2FF484-CC13-527C-9042-919ADA5EBCB7}"/>
              </a:ext>
            </a:extLst>
          </p:cNvPr>
          <p:cNvSpPr txBox="1"/>
          <p:nvPr/>
        </p:nvSpPr>
        <p:spPr>
          <a:xfrm>
            <a:off x="1029169" y="643466"/>
            <a:ext cx="5905132" cy="7438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05996">
              <a:spcAft>
                <a:spcPts val="661"/>
              </a:spcAft>
            </a:pPr>
            <a:r>
              <a:rPr lang="en-AU" sz="17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AOS2</a:t>
            </a:r>
          </a:p>
          <a:p>
            <a:pPr defTabSz="897026">
              <a:spcAft>
                <a:spcPts val="654"/>
              </a:spcAft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01F63-5601-6A5F-1794-BDE600BA1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941" y="831178"/>
            <a:ext cx="5905132" cy="368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07BD99-48EE-B216-3DDA-1149DA2CE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33" y="4544292"/>
            <a:ext cx="7481293" cy="1670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F5D048-4BF2-EE40-15FB-78B2ECD9B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301" y="1575070"/>
            <a:ext cx="4314365" cy="2272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4E26AD-F4AC-3F4D-AF77-DC0A6CF2D051}"/>
              </a:ext>
            </a:extLst>
          </p:cNvPr>
          <p:cNvSpPr txBox="1"/>
          <p:nvPr/>
        </p:nvSpPr>
        <p:spPr>
          <a:xfrm>
            <a:off x="1210022" y="3285933"/>
            <a:ext cx="4314365" cy="1288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23544">
              <a:spcAft>
                <a:spcPts val="600"/>
              </a:spcAft>
            </a:pPr>
            <a:r>
              <a:rPr lang="en-AU" sz="181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</a:t>
            </a:r>
          </a:p>
          <a:p>
            <a:pPr defTabSz="923544">
              <a:spcAft>
                <a:spcPts val="600"/>
              </a:spcAft>
            </a:pPr>
            <a:r>
              <a:rPr lang="en-AU" sz="181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 – line: Maxwell- Boltzmann NOT specified but little other change to the rate section.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358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7F2FC9-F2C3-A09A-8C04-644B67745FA8}"/>
              </a:ext>
            </a:extLst>
          </p:cNvPr>
          <p:cNvSpPr txBox="1"/>
          <p:nvPr/>
        </p:nvSpPr>
        <p:spPr>
          <a:xfrm>
            <a:off x="857049" y="579678"/>
            <a:ext cx="4314365" cy="1798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23544">
              <a:spcAft>
                <a:spcPts val="600"/>
              </a:spcAft>
            </a:pPr>
            <a:r>
              <a:rPr lang="en-AU" sz="181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Equilibrium – little change</a:t>
            </a:r>
          </a:p>
          <a:p>
            <a:pPr defTabSz="923544">
              <a:spcAft>
                <a:spcPts val="600"/>
              </a:spcAft>
            </a:pPr>
            <a:r>
              <a:rPr lang="en-AU" sz="181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AU" sz="181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replaces </a:t>
            </a:r>
            <a:r>
              <a:rPr lang="en-AU" sz="1818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AU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endParaRPr lang="en-AU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23544">
              <a:spcAft>
                <a:spcPts val="600"/>
              </a:spcAft>
            </a:pPr>
            <a:r>
              <a:rPr lang="en-AU" sz="1818" dirty="0"/>
              <a:t>Reaction quotient, </a:t>
            </a:r>
            <a:r>
              <a:rPr lang="en-AU" sz="1818" i="1" dirty="0"/>
              <a:t>Q</a:t>
            </a:r>
            <a:r>
              <a:rPr lang="en-AU" sz="1818" dirty="0"/>
              <a:t> specified</a:t>
            </a:r>
          </a:p>
          <a:p>
            <a:pPr defTabSz="923544">
              <a:spcAft>
                <a:spcPts val="600"/>
              </a:spcAft>
            </a:pPr>
            <a:r>
              <a:rPr lang="en-AU" sz="181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Rate-time graphs not specified.</a:t>
            </a:r>
          </a:p>
          <a:p>
            <a:pPr defTabSz="923544">
              <a:spcAft>
                <a:spcPts val="600"/>
              </a:spcAft>
            </a:pPr>
            <a:r>
              <a:rPr lang="en-AU" sz="181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64383-6B5E-B1B4-E41F-A4B56DEF7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468" y="3128100"/>
            <a:ext cx="7108231" cy="2702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24687E-6BD1-7067-B2A0-EE4776B65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539" y="840119"/>
            <a:ext cx="2540449" cy="20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4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5501BB-FD5B-0EA0-45A3-E4CC90D69FD9}"/>
              </a:ext>
            </a:extLst>
          </p:cNvPr>
          <p:cNvSpPr txBox="1"/>
          <p:nvPr/>
        </p:nvSpPr>
        <p:spPr>
          <a:xfrm>
            <a:off x="857049" y="579678"/>
            <a:ext cx="4314365" cy="1798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23544">
              <a:spcAft>
                <a:spcPts val="600"/>
              </a:spcAft>
            </a:pPr>
            <a:r>
              <a:rPr lang="en-AU" sz="1818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Electrolysis – little change</a:t>
            </a:r>
          </a:p>
          <a:p>
            <a:pPr defTabSz="923544">
              <a:spcAft>
                <a:spcPts val="600"/>
              </a:spcAft>
            </a:pPr>
            <a:r>
              <a:rPr lang="en-AU" sz="1818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AU" sz="181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replaces </a:t>
            </a:r>
            <a:r>
              <a:rPr lang="en-AU" sz="1818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AU" sz="1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endParaRPr lang="en-AU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23544">
              <a:spcAft>
                <a:spcPts val="600"/>
              </a:spcAft>
            </a:pPr>
            <a:r>
              <a:rPr lang="en-AU" sz="1818"/>
              <a:t>Reaction quotient, </a:t>
            </a:r>
            <a:r>
              <a:rPr lang="en-AU" sz="1818" i="1"/>
              <a:t>Q</a:t>
            </a:r>
            <a:r>
              <a:rPr lang="en-AU" sz="1818"/>
              <a:t> specified</a:t>
            </a:r>
          </a:p>
          <a:p>
            <a:pPr defTabSz="923544">
              <a:spcAft>
                <a:spcPts val="600"/>
              </a:spcAft>
            </a:pPr>
            <a:r>
              <a:rPr lang="en-AU" sz="181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Rate-time graphs not specified.</a:t>
            </a:r>
          </a:p>
          <a:p>
            <a:pPr defTabSz="923544">
              <a:spcAft>
                <a:spcPts val="600"/>
              </a:spcAft>
            </a:pPr>
            <a:r>
              <a:rPr lang="en-AU" sz="181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809E5-11EB-4FCF-6733-EC060E81F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116" y="3046577"/>
            <a:ext cx="8547796" cy="2356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D46D83-042E-28AF-C8C9-61957E298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115" y="402531"/>
            <a:ext cx="4341597" cy="2356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422930-6500-CF15-5520-D46A9943C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086" y="5490174"/>
            <a:ext cx="8385369" cy="78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7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E122A-2E3B-58AA-C70F-BB480DB3F54D}"/>
              </a:ext>
            </a:extLst>
          </p:cNvPr>
          <p:cNvSpPr txBox="1"/>
          <p:nvPr/>
        </p:nvSpPr>
        <p:spPr>
          <a:xfrm>
            <a:off x="1170831" y="414947"/>
            <a:ext cx="4592660" cy="7308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97026">
              <a:spcAft>
                <a:spcPts val="654"/>
              </a:spcAft>
            </a:pPr>
            <a:r>
              <a:rPr lang="en-AU" sz="176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Secondary cells and optimisation in general</a:t>
            </a:r>
          </a:p>
          <a:p>
            <a:pPr defTabSz="897026">
              <a:spcAft>
                <a:spcPts val="654"/>
              </a:spcAft>
            </a:pPr>
            <a:r>
              <a:rPr lang="en-AU" sz="1766" dirty="0"/>
              <a:t>- very little change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56F56-A30B-FA48-39F9-355E08062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97" y="1422319"/>
            <a:ext cx="2903902" cy="2868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0C2FE7-6134-6FEC-F6C0-506A18BDC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79" y="5210416"/>
            <a:ext cx="9104024" cy="1000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93375A-46F4-CF3F-BB95-CE7DCC28D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745" y="1262721"/>
            <a:ext cx="5282764" cy="35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9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8E479E-00C3-C47B-1B9C-2AC9AB5F2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50" y="947086"/>
            <a:ext cx="6897063" cy="24196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E71207-7CC2-9BEE-32FE-CAE9BF7254A3}"/>
              </a:ext>
            </a:extLst>
          </p:cNvPr>
          <p:cNvSpPr txBox="1"/>
          <p:nvPr/>
        </p:nvSpPr>
        <p:spPr>
          <a:xfrm>
            <a:off x="1170831" y="414947"/>
            <a:ext cx="2403642" cy="364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97026">
              <a:spcAft>
                <a:spcPts val="654"/>
              </a:spcAft>
            </a:pPr>
            <a:r>
              <a:rPr lang="en-AU" sz="176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hydrogen - New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FD0D60-F4D3-478D-5C68-D4F01B71C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378" y="3429000"/>
            <a:ext cx="6525536" cy="3096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2BFB7C-69E6-00B9-CAF2-4E4B8B374EB7}"/>
              </a:ext>
            </a:extLst>
          </p:cNvPr>
          <p:cNvSpPr txBox="1"/>
          <p:nvPr/>
        </p:nvSpPr>
        <p:spPr>
          <a:xfrm>
            <a:off x="833702" y="3827784"/>
            <a:ext cx="3082515" cy="997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97026">
              <a:spcAft>
                <a:spcPts val="654"/>
              </a:spcAft>
            </a:pPr>
            <a:r>
              <a:rPr lang="en-AU" sz="176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Electrolysis of water to produce hydrogen in a hydrogen hub.</a:t>
            </a:r>
          </a:p>
          <a:p>
            <a:pPr defTabSz="897026">
              <a:spcAft>
                <a:spcPts val="654"/>
              </a:spcAft>
            </a:pPr>
            <a:r>
              <a:rPr lang="en-AU" sz="1766" dirty="0"/>
              <a:t>Using renewable energy.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531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E9FDD-5890-FCAC-1250-380E6A211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011" y="143332"/>
            <a:ext cx="4277322" cy="3781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90397B-CE76-0E94-1E1C-72D7EE0CA3EA}"/>
              </a:ext>
            </a:extLst>
          </p:cNvPr>
          <p:cNvSpPr txBox="1"/>
          <p:nvPr/>
        </p:nvSpPr>
        <p:spPr>
          <a:xfrm>
            <a:off x="7857957" y="4026365"/>
            <a:ext cx="3794159" cy="1630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97026">
              <a:spcAft>
                <a:spcPts val="654"/>
              </a:spcAft>
            </a:pPr>
            <a:r>
              <a:rPr lang="en-AU" sz="176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Artificial photosynthesis</a:t>
            </a:r>
          </a:p>
          <a:p>
            <a:pPr defTabSz="897026">
              <a:spcAft>
                <a:spcPts val="654"/>
              </a:spcAft>
            </a:pPr>
            <a:r>
              <a:rPr lang="en-AU" sz="1766" dirty="0"/>
              <a:t>(nothing to do with glucose)</a:t>
            </a:r>
          </a:p>
          <a:p>
            <a:pPr defTabSz="897026">
              <a:spcAft>
                <a:spcPts val="654"/>
              </a:spcAft>
            </a:pPr>
            <a:r>
              <a:rPr lang="en-AU" sz="1766" dirty="0"/>
              <a:t>Energy from the sun lands on complex metal electrodes causing their excitation. Hydrogen gas produced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62E0D-DDC8-95AF-C85D-518EA380B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67" y="586305"/>
            <a:ext cx="3367097" cy="3259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1B7FE1-7861-3620-FCDE-6B600C1D7E8B}"/>
              </a:ext>
            </a:extLst>
          </p:cNvPr>
          <p:cNvSpPr txBox="1"/>
          <p:nvPr/>
        </p:nvSpPr>
        <p:spPr>
          <a:xfrm>
            <a:off x="907593" y="3846170"/>
            <a:ext cx="3794159" cy="1902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97026">
              <a:spcAft>
                <a:spcPts val="654"/>
              </a:spcAft>
            </a:pPr>
            <a:r>
              <a:rPr lang="en-AU" sz="176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 hydrogen production</a:t>
            </a:r>
          </a:p>
          <a:p>
            <a:pPr defTabSz="897026">
              <a:spcAft>
                <a:spcPts val="654"/>
              </a:spcAft>
            </a:pPr>
            <a:r>
              <a:rPr lang="en-AU" sz="1766" dirty="0"/>
              <a:t>Polymer electrolyte membrane</a:t>
            </a:r>
            <a:endParaRPr lang="en-AU" sz="176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97026">
              <a:spcAft>
                <a:spcPts val="654"/>
              </a:spcAft>
            </a:pPr>
            <a:r>
              <a:rPr lang="en-AU" sz="1766" dirty="0"/>
              <a:t>Hydrogen fuel cell in reverse. A power supply breaks up water to hydrogen and oxygen gases in a non-aqueous electrolyte.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458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7EB3E-9CC4-5EB9-2054-FA06C857A6ED}"/>
              </a:ext>
            </a:extLst>
          </p:cNvPr>
          <p:cNvSpPr txBox="1"/>
          <p:nvPr/>
        </p:nvSpPr>
        <p:spPr>
          <a:xfrm>
            <a:off x="2967614" y="412454"/>
            <a:ext cx="3433186" cy="210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These themes guide the discussion of optimisation in Unit 3. Specifically referred to in the study design.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DBDD2F-9757-0D0B-4B50-69E136708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7" r="13189" b="2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0AF5D4-5AF0-0516-E4B2-DF1CF696E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5" r="-2" b="7691"/>
          <a:stretch/>
        </p:blipFill>
        <p:spPr>
          <a:xfrm>
            <a:off x="6834909" y="298299"/>
            <a:ext cx="5357091" cy="655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6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9B9F0-B0E2-5984-2A3D-D337EEFBA4D2}"/>
              </a:ext>
            </a:extLst>
          </p:cNvPr>
          <p:cNvSpPr txBox="1"/>
          <p:nvPr/>
        </p:nvSpPr>
        <p:spPr>
          <a:xfrm>
            <a:off x="1830064" y="822596"/>
            <a:ext cx="2672173" cy="424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096183">
              <a:spcAft>
                <a:spcPts val="648"/>
              </a:spcAft>
            </a:pPr>
            <a:r>
              <a:rPr lang="en-AU" sz="215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Introducing energy</a:t>
            </a:r>
            <a:endParaRPr lang="en-AU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9FCA2C-80EE-4C24-6407-B5FC0F9AD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244132"/>
              </p:ext>
            </p:extLst>
          </p:nvPr>
        </p:nvGraphicFramePr>
        <p:xfrm>
          <a:off x="1190041" y="3024968"/>
          <a:ext cx="8128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632097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73781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New or relocated 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Changed or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Low key intro on fossil fuels.</a:t>
                      </a:r>
                    </a:p>
                    <a:p>
                      <a:r>
                        <a:rPr lang="en-AU" dirty="0"/>
                        <a:t>Emphasis on bioethanol rather than biodiesel. Distillation of ethanol solutions.</a:t>
                      </a:r>
                    </a:p>
                    <a:p>
                      <a:r>
                        <a:rPr lang="en-AU" dirty="0"/>
                        <a:t>Discussion of photosynthesis required</a:t>
                      </a:r>
                    </a:p>
                    <a:p>
                      <a:r>
                        <a:rPr lang="en-AU" dirty="0"/>
                        <a:t>Energy from food relocated here with solution calorimetry.</a:t>
                      </a:r>
                    </a:p>
                    <a:p>
                      <a:r>
                        <a:rPr lang="en-AU" dirty="0"/>
                        <a:t>Thermochemical equations NOT per mole.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Gases in Unit 2</a:t>
                      </a:r>
                    </a:p>
                    <a:p>
                      <a:r>
                        <a:rPr lang="en-AU" dirty="0"/>
                        <a:t>Gas volumes restricted to SLC.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2681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8FC8B00-CFC4-8296-4260-86E1807CB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711" y="643467"/>
            <a:ext cx="3069248" cy="2020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193770-9B41-EBC7-D69F-A9065474D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300" y="4685176"/>
            <a:ext cx="5731510" cy="196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5D2EBA12-5364-8348-BA7B-44041B271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81" y="643467"/>
            <a:ext cx="4269979" cy="2722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D10173-5204-0BEF-9552-A70B76F9C996}"/>
              </a:ext>
            </a:extLst>
          </p:cNvPr>
          <p:cNvSpPr txBox="1"/>
          <p:nvPr/>
        </p:nvSpPr>
        <p:spPr>
          <a:xfrm>
            <a:off x="8122015" y="5628083"/>
            <a:ext cx="3218158" cy="586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AU" sz="16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NB: Several Heinemann diagrams included throughout the slides</a:t>
            </a:r>
            <a:endParaRPr lang="en-AU" dirty="0"/>
          </a:p>
        </p:txBody>
      </p:sp>
      <p:pic>
        <p:nvPicPr>
          <p:cNvPr id="4" name="Picture 3" descr="A diagram of a plant life cycle&#10;&#10;Description automatically generated">
            <a:extLst>
              <a:ext uri="{FF2B5EF4-FFF2-40B4-BE49-F238E27FC236}">
                <a16:creationId xmlns:a16="http://schemas.microsoft.com/office/drawing/2014/main" id="{BEBDBB28-905C-4156-A560-83C818679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942" y="643467"/>
            <a:ext cx="3880489" cy="2592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FBEE64-906A-3544-4CBC-A41B21ECA22E}"/>
              </a:ext>
            </a:extLst>
          </p:cNvPr>
          <p:cNvSpPr txBox="1"/>
          <p:nvPr/>
        </p:nvSpPr>
        <p:spPr>
          <a:xfrm>
            <a:off x="851826" y="3365859"/>
            <a:ext cx="4332834" cy="58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AU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old graphs of Australia’s energy market are no longer accurate – fortunately!</a:t>
            </a:r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7CF65-00DD-5A19-DCFC-6E7E8819734E}"/>
              </a:ext>
            </a:extLst>
          </p:cNvPr>
          <p:cNvSpPr txBox="1"/>
          <p:nvPr/>
        </p:nvSpPr>
        <p:spPr>
          <a:xfrm>
            <a:off x="6110770" y="3346809"/>
            <a:ext cx="4332834" cy="341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AU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Role of photosynthesis and respiration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223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851F1-4934-A872-A0A0-2FA95163F4B2}"/>
              </a:ext>
            </a:extLst>
          </p:cNvPr>
          <p:cNvSpPr txBox="1"/>
          <p:nvPr/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Ethanol produced by fermentation – the solution formed needs to be distilled to produce denatured ethanol.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Likely sources of biomass for fermentation – sugar, sorghum and timber.</a:t>
            </a:r>
          </a:p>
        </p:txBody>
      </p:sp>
      <p:pic>
        <p:nvPicPr>
          <p:cNvPr id="3" name="Picture 2" descr="Diagram of a distillation column&#10;&#10;Description automatically generated">
            <a:extLst>
              <a:ext uri="{FF2B5EF4-FFF2-40B4-BE49-F238E27FC236}">
                <a16:creationId xmlns:a16="http://schemas.microsoft.com/office/drawing/2014/main" id="{743E0B67-E08D-B0D8-3684-11996664A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36" y="2569464"/>
            <a:ext cx="4340927" cy="3678936"/>
          </a:xfrm>
          <a:prstGeom prst="rect">
            <a:avLst/>
          </a:prstGeom>
        </p:spPr>
      </p:pic>
      <p:pic>
        <p:nvPicPr>
          <p:cNvPr id="2" name="Picture 1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5B4AE2C1-F0C1-43E8-3FF7-8957F3A2D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3192277"/>
            <a:ext cx="5468112" cy="24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DA9D2-1DC3-39D2-A622-FE741BC3609A}"/>
              </a:ext>
            </a:extLst>
          </p:cNvPr>
          <p:cNvSpPr txBox="1"/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Note: For thermochemical equations, the per mole is gone (as it should be – it does not make sense with the equation below)</a:t>
            </a:r>
          </a:p>
        </p:txBody>
      </p:sp>
      <p:pic>
        <p:nvPicPr>
          <p:cNvPr id="2" name="Picture 1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87874511-ABC7-6E9B-4E16-81CA313D4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9" t="1" b="2436"/>
          <a:stretch/>
        </p:blipFill>
        <p:spPr>
          <a:xfrm>
            <a:off x="1064245" y="948832"/>
            <a:ext cx="7311512" cy="17702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9F33FA-AC59-7BF6-74EF-49D9A259EB8B}"/>
              </a:ext>
            </a:extLst>
          </p:cNvPr>
          <p:cNvSpPr txBox="1"/>
          <p:nvPr/>
        </p:nvSpPr>
        <p:spPr>
          <a:xfrm>
            <a:off x="1521812" y="3583019"/>
            <a:ext cx="5609623" cy="6491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97026">
              <a:spcAft>
                <a:spcPts val="654"/>
              </a:spcAft>
            </a:pPr>
            <a:r>
              <a:rPr lang="en-AU" sz="176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above equation says – 6 mole of carbon dioxide and 6 mole of water requires 2803 kJ of energy. 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5E4EE4-4EA5-BBB8-3D65-13946EDAE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845" y="364142"/>
            <a:ext cx="2569964" cy="254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7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B11A1-04AE-F4B7-8BD4-494623DB5C95}"/>
              </a:ext>
            </a:extLst>
          </p:cNvPr>
          <p:cNvSpPr txBox="1"/>
          <p:nvPr/>
        </p:nvSpPr>
        <p:spPr>
          <a:xfrm>
            <a:off x="489098" y="1106034"/>
            <a:ext cx="5019074" cy="32041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54"/>
              </a:spcAft>
            </a:pPr>
            <a:r>
              <a:rPr lang="en-US" sz="5400" dirty="0">
                <a:latin typeface="+mj-lt"/>
                <a:ea typeface="+mj-ea"/>
                <a:cs typeface="+mj-cs"/>
              </a:rPr>
              <a:t>Representing energy change – </a:t>
            </a:r>
            <a:r>
              <a:rPr lang="en-US" sz="2000" dirty="0">
                <a:latin typeface="+mj-lt"/>
                <a:ea typeface="+mj-ea"/>
                <a:cs typeface="+mj-cs"/>
              </a:rPr>
              <a:t>no big change but </a:t>
            </a:r>
            <a:r>
              <a:rPr lang="en-US" sz="2000" b="1" dirty="0">
                <a:latin typeface="+mj-lt"/>
                <a:ea typeface="+mj-ea"/>
                <a:cs typeface="+mj-cs"/>
              </a:rPr>
              <a:t>limiting reagent </a:t>
            </a:r>
            <a:r>
              <a:rPr lang="en-US" sz="2000" dirty="0">
                <a:latin typeface="+mj-lt"/>
                <a:ea typeface="+mj-ea"/>
                <a:cs typeface="+mj-cs"/>
              </a:rPr>
              <a:t>in and PV=</a:t>
            </a:r>
            <a:r>
              <a:rPr lang="en-US" sz="2000" dirty="0" err="1">
                <a:latin typeface="+mj-lt"/>
                <a:ea typeface="+mj-ea"/>
                <a:cs typeface="+mj-cs"/>
              </a:rPr>
              <a:t>nRT</a:t>
            </a:r>
            <a:r>
              <a:rPr lang="en-US" sz="2000" dirty="0">
                <a:latin typeface="+mj-lt"/>
                <a:ea typeface="+mj-ea"/>
                <a:cs typeface="+mj-cs"/>
              </a:rPr>
              <a:t> out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BEEA0-7CA9-6318-FE16-819841E4B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071" y="661152"/>
            <a:ext cx="4708831" cy="267226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75E5B-8370-A8F0-4967-74499AAF7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881" y="3994565"/>
            <a:ext cx="6259024" cy="1486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67F54D-DD5C-0641-6956-4ED7CB045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41" y="5481082"/>
            <a:ext cx="5963482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6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3E471C-F24F-E06D-C8E2-C939751741F5}"/>
              </a:ext>
            </a:extLst>
          </p:cNvPr>
          <p:cNvSpPr txBox="1"/>
          <p:nvPr/>
        </p:nvSpPr>
        <p:spPr>
          <a:xfrm>
            <a:off x="1170831" y="387238"/>
            <a:ext cx="2994770" cy="3640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97026">
              <a:spcAft>
                <a:spcPts val="654"/>
              </a:spcAft>
            </a:pPr>
            <a:r>
              <a:rPr lang="en-AU" sz="176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Measuring energy change. </a:t>
            </a:r>
            <a:endParaRPr lang="en-AU" dirty="0"/>
          </a:p>
        </p:txBody>
      </p:sp>
      <p:pic>
        <p:nvPicPr>
          <p:cNvPr id="3" name="Picture 2" descr="A structure of a molecule&#10;&#10;Description automatically generated">
            <a:extLst>
              <a:ext uri="{FF2B5EF4-FFF2-40B4-BE49-F238E27FC236}">
                <a16:creationId xmlns:a16="http://schemas.microsoft.com/office/drawing/2014/main" id="{DCB6D415-FF3D-226E-0B48-2A6187042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12" y="1057842"/>
            <a:ext cx="5325110" cy="1695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13A2C4-BB38-3B9E-E01E-C25104CA1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751" y="2581275"/>
            <a:ext cx="3439005" cy="288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1F1C45-98B9-2E1F-F49F-59C714A85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53" y="3059821"/>
            <a:ext cx="6864859" cy="1881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E035F4-8904-EC4D-F487-7BBAECAB0B7A}"/>
              </a:ext>
            </a:extLst>
          </p:cNvPr>
          <p:cNvSpPr txBox="1"/>
          <p:nvPr/>
        </p:nvSpPr>
        <p:spPr>
          <a:xfrm>
            <a:off x="6643376" y="751312"/>
            <a:ext cx="4181641" cy="1635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97026">
              <a:spcAft>
                <a:spcPts val="654"/>
              </a:spcAft>
            </a:pPr>
            <a:r>
              <a:rPr lang="en-AU" sz="176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basics of food biomolecules covered but in-depth discussion of amino acids etc comes later in the course.</a:t>
            </a:r>
          </a:p>
          <a:p>
            <a:pPr defTabSz="897026">
              <a:spcAft>
                <a:spcPts val="654"/>
              </a:spcAft>
            </a:pPr>
            <a:r>
              <a:rPr lang="en-AU" sz="1766" b="1"/>
              <a:t>No</a:t>
            </a:r>
            <a:r>
              <a:rPr lang="en-AU" sz="1766"/>
              <a:t> bomb calorimeter.</a:t>
            </a:r>
          </a:p>
          <a:p>
            <a:pPr defTabSz="897026">
              <a:spcAft>
                <a:spcPts val="654"/>
              </a:spcAft>
            </a:pPr>
            <a:r>
              <a:rPr lang="en-AU" sz="1766" b="1"/>
              <a:t>Efficiency </a:t>
            </a:r>
            <a:r>
              <a:rPr lang="en-AU" sz="1766"/>
              <a:t>of </a:t>
            </a:r>
            <a:r>
              <a:rPr lang="en-AU" sz="1766" b="1"/>
              <a:t>energy transfer in</a:t>
            </a:r>
            <a:r>
              <a:rPr lang="en-AU" sz="1766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108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FE80F-D4AC-AB69-EA87-B71654A9AEFE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54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Primary galvanic cells and fuel cells – covered in the study design separately from secondary cells.</a:t>
            </a:r>
          </a:p>
          <a:p>
            <a:pPr indent="-228600">
              <a:lnSpc>
                <a:spcPct val="90000"/>
              </a:lnSpc>
              <a:spcAft>
                <a:spcPts val="654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Faraday’s Laws applied to galvanic cells as well as electrolytic cells.</a:t>
            </a:r>
          </a:p>
          <a:p>
            <a:pPr indent="-228600">
              <a:lnSpc>
                <a:spcPct val="90000"/>
              </a:lnSpc>
              <a:spcAft>
                <a:spcPts val="654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Alkaline half-equations specified, not just acidic.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F8084-2A2C-CE96-F9AC-3E1F022D5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544" y="329183"/>
            <a:ext cx="3702807" cy="3429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8F08F7-6222-3456-06BD-0B175CC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128" y="4406323"/>
            <a:ext cx="6317672" cy="20848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EA352C-021E-716D-9E68-5CBD1934E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5" y="6491153"/>
            <a:ext cx="6108926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424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1</cp:revision>
  <dcterms:created xsi:type="dcterms:W3CDTF">2023-08-26T04:13:56Z</dcterms:created>
  <dcterms:modified xsi:type="dcterms:W3CDTF">2023-08-26T06:39:40Z</dcterms:modified>
</cp:coreProperties>
</file>